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theme/themeOverride1.xml" ContentType="application/vnd.openxmlformats-officedocument.themeOverrid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 id="2147483747" r:id="rId2"/>
    <p:sldMasterId id="2147483668" r:id="rId3"/>
    <p:sldMasterId id="2147483957" r:id="rId4"/>
    <p:sldMasterId id="2147483987" r:id="rId5"/>
    <p:sldMasterId id="2147484022" r:id="rId6"/>
    <p:sldMasterId id="2147484033" r:id="rId7"/>
  </p:sldMasterIdLst>
  <p:notesMasterIdLst>
    <p:notesMasterId r:id="rId34"/>
  </p:notesMasterIdLst>
  <p:sldIdLst>
    <p:sldId id="2074" r:id="rId8"/>
    <p:sldId id="258" r:id="rId9"/>
    <p:sldId id="2327" r:id="rId10"/>
    <p:sldId id="2288" r:id="rId11"/>
    <p:sldId id="2328" r:id="rId12"/>
    <p:sldId id="2345" r:id="rId13"/>
    <p:sldId id="2346" r:id="rId14"/>
    <p:sldId id="2341" r:id="rId15"/>
    <p:sldId id="2342" r:id="rId16"/>
    <p:sldId id="2354" r:id="rId17"/>
    <p:sldId id="2355" r:id="rId18"/>
    <p:sldId id="2339" r:id="rId19"/>
    <p:sldId id="2340" r:id="rId20"/>
    <p:sldId id="2329" r:id="rId21"/>
    <p:sldId id="2330" r:id="rId22"/>
    <p:sldId id="2332" r:id="rId23"/>
    <p:sldId id="2336" r:id="rId24"/>
    <p:sldId id="2337" r:id="rId25"/>
    <p:sldId id="2348" r:id="rId26"/>
    <p:sldId id="2347" r:id="rId27"/>
    <p:sldId id="2349" r:id="rId28"/>
    <p:sldId id="2350" r:id="rId29"/>
    <p:sldId id="2351" r:id="rId30"/>
    <p:sldId id="2335" r:id="rId31"/>
    <p:sldId id="2352" r:id="rId32"/>
    <p:sldId id="2353"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4C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54" autoAdjust="0"/>
    <p:restoredTop sz="56910" autoAdjust="0"/>
  </p:normalViewPr>
  <p:slideViewPr>
    <p:cSldViewPr snapToGrid="0">
      <p:cViewPr varScale="1">
        <p:scale>
          <a:sx n="48" d="100"/>
          <a:sy n="48" d="100"/>
        </p:scale>
        <p:origin x="1877" y="5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692"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Franklin Gothic Book" panose="020B0503020102020204" pitchFamily="34" charset="0"/>
              </a:defRPr>
            </a:lvl1pPr>
          </a:lstStyle>
          <a:p>
            <a:r>
              <a:rPr lang="en-US" dirty="0"/>
              <a:t>Teach Like a Champion</a:t>
            </a:r>
            <a:br>
              <a:rPr lang="en-US" dirty="0"/>
            </a:br>
            <a:r>
              <a:rPr lang="en-US" dirty="0"/>
              <a:t>Facilitator Notes</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Franklin Gothic Book" panose="020B0503020102020204" pitchFamily="34" charset="0"/>
              </a:defRPr>
            </a:lvl1pPr>
          </a:lstStyle>
          <a:p>
            <a:fld id="{F0C9B087-020C-4326-8E26-6DE2B6D0A276}" type="datetimeFigureOut">
              <a:rPr lang="en-US" smtClean="0"/>
              <a:pPr/>
              <a:t>5/12/2022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Facilitator Notes: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D4B919-7DE1-4631-AF41-7AEB4B451F98}" type="slidenum">
              <a:rPr lang="en-US" smtClean="0"/>
              <a:t>‹#›</a:t>
            </a:fld>
            <a:endParaRPr lang="en-US"/>
          </a:p>
        </p:txBody>
      </p:sp>
    </p:spTree>
    <p:extLst>
      <p:ext uri="{BB962C8B-B14F-4D97-AF65-F5344CB8AC3E}">
        <p14:creationId xmlns:p14="http://schemas.microsoft.com/office/powerpoint/2010/main" val="393680056"/>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100" b="0" kern="1200">
        <a:solidFill>
          <a:schemeClr val="tx1"/>
        </a:solidFill>
        <a:latin typeface="Franklin Gothic Book" panose="020B0503020102020204" pitchFamily="34" charset="0"/>
        <a:ea typeface="+mn-ea"/>
        <a:cs typeface="+mn-cs"/>
      </a:defRPr>
    </a:lvl1pPr>
    <a:lvl2pPr marL="628650" indent="-171450" algn="l" defTabSz="914400" rtl="0" eaLnBrk="1" latinLnBrk="0" hangingPunct="1">
      <a:buFont typeface="Wingdings" panose="05000000000000000000" pitchFamily="2" charset="2"/>
      <a:buChar char="§"/>
      <a:defRPr sz="1100" b="0" kern="1200">
        <a:solidFill>
          <a:schemeClr val="tx1"/>
        </a:solidFill>
        <a:latin typeface="Franklin Gothic Book" panose="020B0503020102020204" pitchFamily="34" charset="0"/>
        <a:ea typeface="+mn-ea"/>
        <a:cs typeface="+mn-cs"/>
      </a:defRPr>
    </a:lvl2pPr>
    <a:lvl3pPr marL="1085850" indent="-171450" algn="l" defTabSz="914400" rtl="0" eaLnBrk="1" latinLnBrk="0" hangingPunct="1">
      <a:buFont typeface="Wingdings" panose="05000000000000000000" pitchFamily="2" charset="2"/>
      <a:buChar char="§"/>
      <a:defRPr sz="1100" b="0" kern="1200">
        <a:solidFill>
          <a:schemeClr val="tx1"/>
        </a:solidFill>
        <a:latin typeface="Franklin Gothic Book" panose="020B0503020102020204" pitchFamily="34" charset="0"/>
        <a:ea typeface="+mn-ea"/>
        <a:cs typeface="+mn-cs"/>
      </a:defRPr>
    </a:lvl3pPr>
    <a:lvl4pPr marL="1543050" indent="-171450" algn="l" defTabSz="914400" rtl="0" eaLnBrk="1" latinLnBrk="0" hangingPunct="1">
      <a:buFont typeface="Wingdings" panose="05000000000000000000" pitchFamily="2" charset="2"/>
      <a:buChar char="§"/>
      <a:defRPr sz="1100" b="0" kern="1200">
        <a:solidFill>
          <a:schemeClr val="tx1"/>
        </a:solidFill>
        <a:latin typeface="Franklin Gothic Book" panose="020B0503020102020204" pitchFamily="34" charset="0"/>
        <a:ea typeface="+mn-ea"/>
        <a:cs typeface="+mn-cs"/>
      </a:defRPr>
    </a:lvl4pPr>
    <a:lvl5pPr marL="2000250" indent="-171450" algn="l" defTabSz="914400" rtl="0" eaLnBrk="1" latinLnBrk="0" hangingPunct="1">
      <a:buFont typeface="Wingdings" panose="05000000000000000000" pitchFamily="2" charset="2"/>
      <a:buChar char="§"/>
      <a:defRPr sz="1100" kern="1200">
        <a:solidFill>
          <a:schemeClr val="tx1"/>
        </a:solidFill>
        <a:latin typeface="Franklin Gothic Book" panose="020B05030201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0D4B919-7DE1-4631-AF41-7AEB4B451F9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790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1200" dirty="0">
                <a:solidFill>
                  <a:schemeClr val="tx1"/>
                </a:solidFill>
                <a:effectLst/>
                <a:latin typeface="Franklin Gothic Book" panose="020B0503020102020204" pitchFamily="34" charset="0"/>
                <a:ea typeface="+mn-ea"/>
                <a:cs typeface="+mn-cs"/>
              </a:rPr>
              <a:t>Clip Title: </a:t>
            </a:r>
            <a:r>
              <a:rPr lang="en-US" sz="1100" b="0" kern="1200" dirty="0">
                <a:solidFill>
                  <a:schemeClr val="tx1"/>
                </a:solidFill>
                <a:effectLst/>
                <a:latin typeface="Franklin Gothic Book" panose="020B0503020102020204" pitchFamily="34" charset="0"/>
                <a:ea typeface="+mn-ea"/>
                <a:cs typeface="+mn-cs"/>
              </a:rPr>
              <a:t>Reading.FormatsOfReading.GR8.Emerson.'Comrades.'Clip2845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1200" dirty="0">
                <a:solidFill>
                  <a:schemeClr val="tx1"/>
                </a:solidFill>
                <a:effectLst/>
                <a:latin typeface="Franklin Gothic Book" panose="020B0503020102020204" pitchFamily="34" charset="0"/>
                <a:ea typeface="+mn-ea"/>
                <a:cs typeface="+mn-cs"/>
              </a:rPr>
              <a:t>Context:</a:t>
            </a:r>
          </a:p>
          <a:p>
            <a:pPr lvl="1"/>
            <a:r>
              <a:rPr lang="en-US" sz="1100" b="0" kern="1200" dirty="0">
                <a:solidFill>
                  <a:schemeClr val="tx1"/>
                </a:solidFill>
                <a:effectLst/>
                <a:latin typeface="Franklin Gothic Book" panose="020B0503020102020204" pitchFamily="34" charset="0"/>
                <a:ea typeface="+mn-ea"/>
                <a:cs typeface="+mn-cs"/>
              </a:rPr>
              <a:t>Chelsea is teaching </a:t>
            </a:r>
            <a:r>
              <a:rPr lang="en-US" sz="1100" b="0" i="1" kern="1200" dirty="0">
                <a:solidFill>
                  <a:schemeClr val="tx1"/>
                </a:solidFill>
                <a:effectLst/>
                <a:latin typeface="Franklin Gothic Book" panose="020B0503020102020204" pitchFamily="34" charset="0"/>
                <a:ea typeface="+mn-ea"/>
                <a:cs typeface="+mn-cs"/>
              </a:rPr>
              <a:t>Animal Farm</a:t>
            </a:r>
            <a:r>
              <a:rPr lang="en-US" sz="1100" b="0" i="0" kern="1200" dirty="0">
                <a:solidFill>
                  <a:schemeClr val="tx1"/>
                </a:solidFill>
                <a:effectLst/>
                <a:latin typeface="Franklin Gothic Book" panose="020B0503020102020204" pitchFamily="34" charset="0"/>
                <a:ea typeface="+mn-ea"/>
                <a:cs typeface="+mn-cs"/>
              </a:rPr>
              <a:t> to her group of 8</a:t>
            </a:r>
            <a:r>
              <a:rPr lang="en-US" sz="1100" b="0" i="0" kern="1200" baseline="30000" dirty="0">
                <a:solidFill>
                  <a:schemeClr val="tx1"/>
                </a:solidFill>
                <a:effectLst/>
                <a:latin typeface="Franklin Gothic Book" panose="020B0503020102020204" pitchFamily="34" charset="0"/>
                <a:ea typeface="+mn-ea"/>
                <a:cs typeface="+mn-cs"/>
              </a:rPr>
              <a:t>th</a:t>
            </a:r>
            <a:r>
              <a:rPr lang="en-US" sz="1100" b="0" i="0" kern="1200" dirty="0">
                <a:solidFill>
                  <a:schemeClr val="tx1"/>
                </a:solidFill>
                <a:effectLst/>
                <a:latin typeface="Franklin Gothic Book" panose="020B0503020102020204" pitchFamily="34" charset="0"/>
                <a:ea typeface="+mn-ea"/>
                <a:cs typeface="+mn-cs"/>
              </a:rPr>
              <a:t> graders. In this clip, she reads aloud Old Major’s speech to the animals. </a:t>
            </a:r>
            <a:endParaRPr lang="en-US" sz="1100" b="0" kern="1200" dirty="0">
              <a:solidFill>
                <a:schemeClr val="tx1"/>
              </a:solidFill>
              <a:effectLst/>
              <a:latin typeface="Franklin Gothic Book" panose="020B0503020102020204" pitchFamily="34" charset="0"/>
              <a:ea typeface="+mn-ea"/>
              <a:cs typeface="+mn-cs"/>
            </a:endParaRPr>
          </a:p>
          <a:p>
            <a:pPr lvl="0"/>
            <a:r>
              <a:rPr lang="en-US" sz="1100" b="1" kern="1200" dirty="0">
                <a:solidFill>
                  <a:schemeClr val="tx1"/>
                </a:solidFill>
                <a:effectLst/>
                <a:latin typeface="Franklin Gothic Book" panose="020B0503020102020204" pitchFamily="34" charset="0"/>
                <a:ea typeface="+mn-ea"/>
                <a:cs typeface="+mn-cs"/>
              </a:rPr>
              <a:t>Alternative Framing Questions: </a:t>
            </a:r>
          </a:p>
          <a:p>
            <a:pPr lvl="1"/>
            <a:r>
              <a:rPr lang="en-US" sz="1100" b="0" kern="1200" dirty="0">
                <a:solidFill>
                  <a:schemeClr val="tx1"/>
                </a:solidFill>
                <a:effectLst/>
                <a:latin typeface="Franklin Gothic Book" panose="020B0503020102020204" pitchFamily="34" charset="0"/>
                <a:ea typeface="+mn-ea"/>
                <a:cs typeface="+mn-cs"/>
              </a:rPr>
              <a:t>What planning needed to happen before Chelsea began this Read Aloud?</a:t>
            </a:r>
          </a:p>
          <a:p>
            <a:pPr lvl="1"/>
            <a:endParaRPr lang="en-US" sz="1100" b="0" kern="1200" dirty="0">
              <a:solidFill>
                <a:schemeClr val="tx1"/>
              </a:solidFill>
              <a:effectLst/>
              <a:latin typeface="Franklin Gothic Book" panose="020B0503020102020204" pitchFamily="34" charset="0"/>
              <a:ea typeface="+mn-ea"/>
              <a:cs typeface="+mn-cs"/>
            </a:endParaRPr>
          </a:p>
          <a:p>
            <a:pPr marL="457200" lvl="1" indent="0">
              <a:buNone/>
            </a:pPr>
            <a:endParaRPr lang="en-US" sz="1100" b="0" kern="1200" dirty="0">
              <a:solidFill>
                <a:schemeClr val="tx1"/>
              </a:solidFill>
              <a:effectLst/>
              <a:latin typeface="Franklin Gothic Book" panose="020B0503020102020204" pitchFamily="34" charset="0"/>
              <a:ea typeface="+mn-ea"/>
              <a:cs typeface="+mn-cs"/>
            </a:endParaRPr>
          </a:p>
          <a:p>
            <a:pPr marL="0" indent="0">
              <a:buNone/>
            </a:pPr>
            <a:endParaRPr lang="en-US" sz="1100" b="0" kern="1200" dirty="0">
              <a:solidFill>
                <a:schemeClr val="tx1"/>
              </a:solidFill>
              <a:effectLst/>
              <a:latin typeface="Franklin Gothic Book" panose="020B0503020102020204" pitchFamily="34" charset="0"/>
              <a:ea typeface="+mn-ea"/>
              <a:cs typeface="+mn-cs"/>
            </a:endParaRPr>
          </a:p>
          <a:p>
            <a:endParaRPr lang="en-US" b="0" dirty="0"/>
          </a:p>
          <a:p>
            <a:endParaRPr lang="en-US" b="0" dirty="0"/>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4E8A9-D0BF-4B89-B535-50DB07EB74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7978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effectLst/>
                <a:latin typeface="Franklin Gothic Book" panose="020B0503020102020204" pitchFamily="34" charset="0"/>
                <a:ea typeface="+mn-ea"/>
                <a:cs typeface="+mn-cs"/>
              </a:rPr>
              <a:t>Notes on Read Aloud:</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b="1" kern="1200" dirty="0">
                <a:solidFill>
                  <a:schemeClr val="tx1"/>
                </a:solidFill>
                <a:effectLst/>
                <a:latin typeface="Franklin Gothic Book" panose="020B0503020102020204" pitchFamily="34" charset="0"/>
                <a:ea typeface="+mn-ea"/>
                <a:cs typeface="+mn-cs"/>
              </a:rPr>
              <a:t>Reads expressively to capture the drama: </a:t>
            </a:r>
            <a:r>
              <a:rPr lang="en-US" dirty="0"/>
              <a:t>Building fluency might look like the modeling expression, enthusiasm, and fluidity. Here, Chelsea embodies the voice of the characters to bring the text alive. Reading with expression also helps build a culture of reading with students by conveying your own love and passion for the text or author. A genuinely passionate teacher can make us love books we might never have expected to care about. </a:t>
            </a:r>
            <a:endParaRPr lang="en-US" sz="1100" b="0" kern="1200" dirty="0">
              <a:solidFill>
                <a:schemeClr val="tx1"/>
              </a:solidFill>
              <a:effectLst/>
              <a:latin typeface="Franklin Gothic Book" panose="020B0503020102020204" pitchFamily="34" charset="0"/>
              <a:ea typeface="+mn-ea"/>
              <a:cs typeface="+mn-cs"/>
            </a:endParaRPr>
          </a:p>
          <a:p>
            <a:pPr marL="628650" lvl="1" indent="-171450"/>
            <a:r>
              <a:rPr lang="en-US" sz="1100" b="1" kern="1200" dirty="0">
                <a:solidFill>
                  <a:schemeClr val="tx1"/>
                </a:solidFill>
                <a:effectLst/>
                <a:latin typeface="Franklin Gothic Book" panose="020B0503020102020204" pitchFamily="34" charset="0"/>
                <a:ea typeface="+mn-ea"/>
                <a:cs typeface="+mn-cs"/>
              </a:rPr>
              <a:t>Cues students to participate chorally: </a:t>
            </a:r>
            <a:r>
              <a:rPr lang="en-US" sz="1100" b="0" kern="1200" dirty="0">
                <a:solidFill>
                  <a:schemeClr val="tx1"/>
                </a:solidFill>
                <a:effectLst/>
                <a:latin typeface="Franklin Gothic Book" panose="020B0503020102020204" pitchFamily="34" charset="0"/>
                <a:ea typeface="+mn-ea"/>
                <a:cs typeface="+mn-cs"/>
              </a:rPr>
              <a:t>Chelsea invites student participation when she pauses for students to read chorally. She has previously taught this nonverbal so that its seamless in its execution and allows students to remain focused on the narrative. It also serves as a way for her to gauge if students are still engaged and following along as she reads.</a:t>
            </a:r>
            <a:endParaRPr lang="en-US" sz="1100" b="1" kern="1200" dirty="0">
              <a:solidFill>
                <a:schemeClr val="tx1"/>
              </a:solidFill>
              <a:effectLst/>
              <a:latin typeface="Franklin Gothic Book" panose="020B0503020102020204" pitchFamily="34" charset="0"/>
              <a:ea typeface="+mn-ea"/>
              <a:cs typeface="+mn-cs"/>
            </a:endParaRPr>
          </a:p>
          <a:p>
            <a:pPr lvl="1"/>
            <a:endParaRPr lang="en-US" sz="1100" b="1" kern="1200" dirty="0">
              <a:solidFill>
                <a:schemeClr val="tx1"/>
              </a:solidFill>
              <a:effectLst/>
              <a:latin typeface="Franklin Gothic Book" panose="020B0503020102020204" pitchFamily="34" charset="0"/>
              <a:ea typeface="+mn-ea"/>
              <a:cs typeface="+mn-cs"/>
            </a:endParaRPr>
          </a:p>
          <a:p>
            <a:pPr marL="457200" lvl="1" indent="0">
              <a:buNone/>
            </a:pPr>
            <a:endParaRPr lang="en-US" sz="1100" b="0" kern="1200" dirty="0">
              <a:solidFill>
                <a:schemeClr val="tx1"/>
              </a:solidFill>
              <a:effectLst/>
              <a:latin typeface="Franklin Gothic Book" panose="020B0503020102020204" pitchFamily="34" charset="0"/>
              <a:ea typeface="+mn-ea"/>
              <a:cs typeface="+mn-cs"/>
            </a:endParaRPr>
          </a:p>
          <a:p>
            <a:pPr marL="0" lvl="0" indent="0">
              <a:buNone/>
            </a:pPr>
            <a:endParaRPr lang="en-US" sz="1100" b="1" kern="1200" dirty="0">
              <a:solidFill>
                <a:schemeClr val="tx1"/>
              </a:solidFill>
              <a:effectLst/>
              <a:latin typeface="Franklin Gothic Book" panose="020B05030201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4E8A9-D0BF-4B89-B535-50DB07EB74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0397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1200" dirty="0">
                <a:solidFill>
                  <a:schemeClr val="tx1"/>
                </a:solidFill>
                <a:effectLst/>
                <a:latin typeface="Franklin Gothic Book" panose="020B0503020102020204" pitchFamily="34" charset="0"/>
                <a:ea typeface="+mn-ea"/>
                <a:cs typeface="+mn-cs"/>
              </a:rPr>
              <a:t>Clip Title: </a:t>
            </a:r>
            <a:r>
              <a:rPr lang="en-US" sz="1100" b="0" i="0" kern="1200" dirty="0" err="1">
                <a:solidFill>
                  <a:schemeClr val="tx1"/>
                </a:solidFill>
                <a:effectLst/>
                <a:latin typeface="Franklin Gothic Book" panose="020B0503020102020204" pitchFamily="34" charset="0"/>
                <a:ea typeface="+mn-ea"/>
                <a:cs typeface="+mn-cs"/>
              </a:rPr>
              <a:t>RCReadAloudGRMMultipleTeachers'Read</a:t>
            </a:r>
            <a:r>
              <a:rPr lang="en-US" sz="1100" b="0" i="0" kern="1200" dirty="0">
                <a:solidFill>
                  <a:schemeClr val="tx1"/>
                </a:solidFill>
                <a:effectLst/>
                <a:latin typeface="Franklin Gothic Book" panose="020B0503020102020204" pitchFamily="34" charset="0"/>
                <a:ea typeface="+mn-ea"/>
                <a:cs typeface="+mn-cs"/>
              </a:rPr>
              <a:t> Aloud Montage'Clip2963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1200" dirty="0">
                <a:solidFill>
                  <a:schemeClr val="tx1"/>
                </a:solidFill>
                <a:effectLst/>
                <a:latin typeface="Franklin Gothic Book" panose="020B0503020102020204" pitchFamily="34" charset="0"/>
                <a:ea typeface="+mn-ea"/>
                <a:cs typeface="+mn-cs"/>
              </a:rPr>
              <a:t>Context:</a:t>
            </a:r>
          </a:p>
          <a:p>
            <a:pPr lvl="1"/>
            <a:r>
              <a:rPr lang="en-US" sz="1100" b="0" kern="1200" dirty="0">
                <a:solidFill>
                  <a:schemeClr val="tx1"/>
                </a:solidFill>
                <a:effectLst/>
                <a:latin typeface="Franklin Gothic Book" panose="020B0503020102020204" pitchFamily="34" charset="0"/>
                <a:ea typeface="+mn-ea"/>
                <a:cs typeface="+mn-cs"/>
              </a:rPr>
              <a:t>In this clip, you’ll five teachers facilitating Read Aloud in various settings. </a:t>
            </a:r>
          </a:p>
          <a:p>
            <a:pPr lvl="1"/>
            <a:r>
              <a:rPr lang="en-US" sz="1100" b="0" kern="1200" dirty="0">
                <a:solidFill>
                  <a:schemeClr val="tx1"/>
                </a:solidFill>
                <a:effectLst/>
                <a:latin typeface="Franklin Gothic Book" panose="020B0503020102020204" pitchFamily="34" charset="0"/>
                <a:ea typeface="+mn-ea"/>
                <a:cs typeface="+mn-cs"/>
              </a:rPr>
              <a:t>Some of the clips you’ll see are bridging during FASE Reading.</a:t>
            </a:r>
          </a:p>
          <a:p>
            <a:pPr lvl="0"/>
            <a:r>
              <a:rPr lang="en-US" sz="1100" b="1" kern="1200" dirty="0">
                <a:solidFill>
                  <a:schemeClr val="tx1"/>
                </a:solidFill>
                <a:effectLst/>
                <a:latin typeface="Franklin Gothic Book" panose="020B0503020102020204" pitchFamily="34" charset="0"/>
                <a:ea typeface="+mn-ea"/>
                <a:cs typeface="+mn-cs"/>
              </a:rPr>
              <a:t>Alternative Framing Questions: </a:t>
            </a:r>
          </a:p>
          <a:p>
            <a:pPr lvl="1"/>
            <a:r>
              <a:rPr lang="en-US" sz="1100" b="0" kern="1200" dirty="0">
                <a:solidFill>
                  <a:schemeClr val="tx1"/>
                </a:solidFill>
                <a:effectLst/>
                <a:latin typeface="Franklin Gothic Book" panose="020B0503020102020204" pitchFamily="34" charset="0"/>
                <a:ea typeface="+mn-ea"/>
                <a:cs typeface="+mn-cs"/>
              </a:rPr>
              <a:t>What makes Read Aloud effective in these teachers’ classrooms?</a:t>
            </a:r>
          </a:p>
          <a:p>
            <a:pPr marL="457200" lvl="1" indent="0">
              <a:buNone/>
            </a:pPr>
            <a:endParaRPr lang="en-US" sz="1100" b="0" kern="1200" dirty="0">
              <a:solidFill>
                <a:schemeClr val="tx1"/>
              </a:solidFill>
              <a:effectLst/>
              <a:latin typeface="Franklin Gothic Book" panose="020B0503020102020204" pitchFamily="34" charset="0"/>
              <a:ea typeface="+mn-ea"/>
              <a:cs typeface="+mn-cs"/>
            </a:endParaRPr>
          </a:p>
          <a:p>
            <a:pPr marL="0" indent="0">
              <a:buNone/>
            </a:pPr>
            <a:endParaRPr lang="en-US" sz="1100" b="0" kern="1200" dirty="0">
              <a:solidFill>
                <a:schemeClr val="tx1"/>
              </a:solidFill>
              <a:effectLst/>
              <a:latin typeface="Franklin Gothic Book" panose="020B0503020102020204" pitchFamily="34" charset="0"/>
              <a:ea typeface="+mn-ea"/>
              <a:cs typeface="+mn-cs"/>
            </a:endParaRPr>
          </a:p>
          <a:p>
            <a:endParaRPr lang="en-US" b="0" dirty="0"/>
          </a:p>
          <a:p>
            <a:endParaRPr lang="en-US" b="0" dirty="0"/>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4E8A9-D0BF-4B89-B535-50DB07EB74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2794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effectLst/>
                <a:latin typeface="Franklin Gothic Book" panose="020B0503020102020204" pitchFamily="34" charset="0"/>
                <a:ea typeface="+mn-ea"/>
                <a:cs typeface="+mn-cs"/>
              </a:rPr>
              <a:t>Notes on Read </a:t>
            </a:r>
            <a:r>
              <a:rPr lang="en-US" sz="1100" b="1" kern="1200" dirty="0" err="1">
                <a:solidFill>
                  <a:schemeClr val="tx1"/>
                </a:solidFill>
                <a:effectLst/>
                <a:latin typeface="Franklin Gothic Book" panose="020B0503020102020204" pitchFamily="34" charset="0"/>
                <a:ea typeface="+mn-ea"/>
                <a:cs typeface="+mn-cs"/>
              </a:rPr>
              <a:t>Alouds</a:t>
            </a:r>
            <a:r>
              <a:rPr lang="en-US" sz="1100" b="1" kern="1200" dirty="0">
                <a:solidFill>
                  <a:schemeClr val="tx1"/>
                </a:solidFill>
                <a:effectLst/>
                <a:latin typeface="Franklin Gothic Book" panose="020B0503020102020204" pitchFamily="34" charset="0"/>
                <a:ea typeface="+mn-ea"/>
                <a:cs typeface="+mn-cs"/>
              </a:rPr>
              <a:t>:</a:t>
            </a:r>
          </a:p>
          <a:p>
            <a:pPr lvl="1"/>
            <a:r>
              <a:rPr lang="en-US" sz="1100" b="1" kern="1200" dirty="0">
                <a:solidFill>
                  <a:schemeClr val="tx1"/>
                </a:solidFill>
                <a:effectLst/>
                <a:latin typeface="Franklin Gothic Book" panose="020B0503020102020204" pitchFamily="34" charset="0"/>
                <a:ea typeface="+mn-ea"/>
                <a:cs typeface="+mn-cs"/>
              </a:rPr>
              <a:t>Teachers model love for reading: </a:t>
            </a:r>
            <a:r>
              <a:rPr lang="en-US" sz="1100" b="0" kern="1200" dirty="0">
                <a:solidFill>
                  <a:schemeClr val="tx1"/>
                </a:solidFill>
                <a:effectLst/>
                <a:latin typeface="Franklin Gothic Book" panose="020B0503020102020204" pitchFamily="34" charset="0"/>
                <a:ea typeface="+mn-ea"/>
                <a:cs typeface="+mn-cs"/>
              </a:rPr>
              <a:t>Students get to observe their teacher experiencing a book with evident enjoyment, which builds a culture that publicly celebrates reading. You’ll notice that these students are in late elementary or middle school – reading aloud isn’t just for our youngest students.</a:t>
            </a:r>
            <a:endParaRPr lang="en-US" sz="1100" b="1" kern="1200" dirty="0">
              <a:solidFill>
                <a:schemeClr val="tx1"/>
              </a:solidFill>
              <a:effectLst/>
              <a:latin typeface="Franklin Gothic Book" panose="020B0503020102020204" pitchFamily="34" charset="0"/>
              <a:ea typeface="+mn-ea"/>
              <a:cs typeface="+mn-cs"/>
            </a:endParaRPr>
          </a:p>
          <a:p>
            <a:pPr lvl="1"/>
            <a:r>
              <a:rPr lang="en-US" sz="1100" b="1" kern="1200" dirty="0">
                <a:solidFill>
                  <a:schemeClr val="tx1"/>
                </a:solidFill>
                <a:effectLst/>
                <a:latin typeface="Franklin Gothic Book" panose="020B0503020102020204" pitchFamily="34" charset="0"/>
                <a:ea typeface="+mn-ea"/>
                <a:cs typeface="+mn-cs"/>
              </a:rPr>
              <a:t>Established culture of Read Aloud: </a:t>
            </a:r>
            <a:r>
              <a:rPr lang="en-US" sz="1100" b="0" kern="1200" dirty="0">
                <a:solidFill>
                  <a:schemeClr val="tx1"/>
                </a:solidFill>
                <a:effectLst/>
                <a:latin typeface="Franklin Gothic Book" panose="020B0503020102020204" pitchFamily="34" charset="0"/>
                <a:ea typeface="+mn-ea"/>
                <a:cs typeface="+mn-cs"/>
              </a:rPr>
              <a:t>Intentional systems for Read Aloud have been put in place in each of these classrooms. Students are often annotating as the teacher reads, prompted to read chorally, or ready to transition to FASE reading easily.</a:t>
            </a:r>
            <a:endParaRPr lang="en-US" sz="1100" b="1" kern="1200" dirty="0">
              <a:solidFill>
                <a:schemeClr val="tx1"/>
              </a:solidFill>
              <a:effectLst/>
              <a:latin typeface="Franklin Gothic Book" panose="020B0503020102020204" pitchFamily="34" charset="0"/>
              <a:ea typeface="+mn-ea"/>
              <a:cs typeface="+mn-cs"/>
            </a:endParaRPr>
          </a:p>
          <a:p>
            <a:pPr lvl="1"/>
            <a:r>
              <a:rPr lang="en-US" sz="1100" b="1" kern="1200" dirty="0">
                <a:solidFill>
                  <a:schemeClr val="tx1"/>
                </a:solidFill>
                <a:effectLst/>
                <a:latin typeface="Franklin Gothic Book" panose="020B0503020102020204" pitchFamily="34" charset="0"/>
                <a:ea typeface="+mn-ea"/>
                <a:cs typeface="+mn-cs"/>
              </a:rPr>
              <a:t>Intentionally planned: </a:t>
            </a:r>
            <a:r>
              <a:rPr lang="en-US" sz="1100" b="0" kern="1200" dirty="0">
                <a:solidFill>
                  <a:schemeClr val="tx1"/>
                </a:solidFill>
                <a:effectLst/>
                <a:latin typeface="Franklin Gothic Book" panose="020B0503020102020204" pitchFamily="34" charset="0"/>
                <a:ea typeface="+mn-ea"/>
                <a:cs typeface="+mn-cs"/>
              </a:rPr>
              <a:t>We see that the teachers have planned precisely when and how they are going to Read Aloud and how students should engage in the text as they listen. We see this when teachers choose a particular chunk of text that is best for a Read Aloud, when Read </a:t>
            </a:r>
            <a:r>
              <a:rPr lang="en-US" sz="1100" b="0" kern="1200" dirty="0" err="1">
                <a:solidFill>
                  <a:schemeClr val="tx1"/>
                </a:solidFill>
                <a:effectLst/>
                <a:latin typeface="Franklin Gothic Book" panose="020B0503020102020204" pitchFamily="34" charset="0"/>
                <a:ea typeface="+mn-ea"/>
                <a:cs typeface="+mn-cs"/>
              </a:rPr>
              <a:t>Alouds</a:t>
            </a:r>
            <a:r>
              <a:rPr lang="en-US" sz="1100" b="0" kern="1200" dirty="0">
                <a:solidFill>
                  <a:schemeClr val="tx1"/>
                </a:solidFill>
                <a:effectLst/>
                <a:latin typeface="Franklin Gothic Book" panose="020B0503020102020204" pitchFamily="34" charset="0"/>
                <a:ea typeface="+mn-ea"/>
                <a:cs typeface="+mn-cs"/>
              </a:rPr>
              <a:t> are paired with FASE Reading, when planned questions are dropped in at strategic moments in the text so students have support establishing meaning, or when teachers pause to embed a gem of knowledge. </a:t>
            </a:r>
          </a:p>
          <a:p>
            <a:pPr marL="457200" lvl="1" indent="0">
              <a:buNone/>
            </a:pPr>
            <a:endParaRPr lang="en-US" sz="1100" b="0" kern="1200" dirty="0">
              <a:solidFill>
                <a:schemeClr val="tx1"/>
              </a:solidFill>
              <a:effectLst/>
              <a:latin typeface="Franklin Gothic Book" panose="020B0503020102020204" pitchFamily="34" charset="0"/>
              <a:ea typeface="+mn-ea"/>
              <a:cs typeface="+mn-cs"/>
            </a:endParaRPr>
          </a:p>
          <a:p>
            <a:pPr marL="171450" lvl="0" indent="-171450"/>
            <a:r>
              <a:rPr lang="en-US" sz="1100" b="1" kern="1200" dirty="0">
                <a:solidFill>
                  <a:schemeClr val="tx1"/>
                </a:solidFill>
                <a:effectLst/>
                <a:latin typeface="Franklin Gothic Book" panose="020B0503020102020204" pitchFamily="34" charset="0"/>
                <a:ea typeface="+mn-ea"/>
                <a:cs typeface="+mn-cs"/>
              </a:rPr>
              <a:t>You might also consider this clip for:</a:t>
            </a:r>
          </a:p>
          <a:p>
            <a:pPr marL="628650" lvl="1" indent="-171450"/>
            <a:r>
              <a:rPr lang="en-US" sz="1100" b="0" kern="1200" dirty="0">
                <a:solidFill>
                  <a:schemeClr val="tx1"/>
                </a:solidFill>
                <a:effectLst/>
                <a:latin typeface="Franklin Gothic Book" panose="020B0503020102020204" pitchFamily="34" charset="0"/>
                <a:ea typeface="+mn-ea"/>
                <a:cs typeface="+mn-cs"/>
              </a:rPr>
              <a:t>Academic systems</a:t>
            </a:r>
          </a:p>
          <a:p>
            <a:pPr marL="628650" lvl="1" indent="-171450"/>
            <a:endParaRPr lang="en-US" sz="1100" b="0" kern="1200" dirty="0">
              <a:solidFill>
                <a:schemeClr val="tx1"/>
              </a:solidFill>
              <a:effectLst/>
              <a:latin typeface="Franklin Gothic Book" panose="020B0503020102020204" pitchFamily="34" charset="0"/>
              <a:ea typeface="+mn-ea"/>
              <a:cs typeface="+mn-cs"/>
            </a:endParaRPr>
          </a:p>
          <a:p>
            <a:pPr marL="0" lvl="0" indent="0">
              <a:buNone/>
            </a:pPr>
            <a:endParaRPr lang="en-US" sz="1100" b="1" kern="1200" dirty="0">
              <a:solidFill>
                <a:schemeClr val="tx1"/>
              </a:solidFill>
              <a:effectLst/>
              <a:latin typeface="Franklin Gothic Book" panose="020B0503020102020204" pitchFamily="34" charset="0"/>
              <a:ea typeface="+mn-ea"/>
              <a:cs typeface="+mn-cs"/>
            </a:endParaRPr>
          </a:p>
          <a:p>
            <a:pPr marL="171450" lvl="0" indent="-171450"/>
            <a:endParaRPr lang="en-US" sz="1100" b="1" kern="1200" dirty="0">
              <a:solidFill>
                <a:schemeClr val="tx1"/>
              </a:solidFill>
              <a:effectLst/>
              <a:latin typeface="Franklin Gothic Book" panose="020B05030201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4E8A9-D0BF-4B89-B535-50DB07EB74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0433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0D4B919-7DE1-4631-AF41-7AEB4B451F9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009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effectLst/>
                <a:latin typeface="Franklin Gothic Book" panose="020B0503020102020204" pitchFamily="34" charset="0"/>
                <a:ea typeface="+mn-ea"/>
                <a:cs typeface="+mn-cs"/>
              </a:rPr>
              <a:t>Clip Title: </a:t>
            </a:r>
            <a:r>
              <a:rPr lang="en-US" b="1" i="0" dirty="0">
                <a:solidFill>
                  <a:srgbClr val="FFFFFF"/>
                </a:solidFill>
                <a:effectLst/>
                <a:latin typeface="Helvetica Neue"/>
              </a:rPr>
              <a:t>Reading.ControlTheGame.GR8.Johnson.'Grew serious.'Clip2058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1200" dirty="0">
                <a:solidFill>
                  <a:schemeClr val="tx1"/>
                </a:solidFill>
                <a:effectLst/>
                <a:latin typeface="Franklin Gothic Book" panose="020B0503020102020204" pitchFamily="34" charset="0"/>
                <a:ea typeface="+mn-ea"/>
                <a:cs typeface="+mn-cs"/>
              </a:rPr>
              <a:t>Context:</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b="0" kern="1200" dirty="0">
                <a:solidFill>
                  <a:schemeClr val="tx1"/>
                </a:solidFill>
                <a:effectLst/>
                <a:latin typeface="Franklin Gothic Book" panose="020B0503020102020204" pitchFamily="34" charset="0"/>
                <a:ea typeface="+mn-ea"/>
                <a:cs typeface="+mn-cs"/>
              </a:rPr>
              <a:t>In this clip, Maggie Johnson is reading </a:t>
            </a:r>
            <a:r>
              <a:rPr lang="en-US" b="0" i="1" dirty="0">
                <a:solidFill>
                  <a:srgbClr val="FFFFFF"/>
                </a:solidFill>
                <a:effectLst/>
                <a:latin typeface="Helvetica Neue"/>
              </a:rPr>
              <a:t>To Kill a Mockingbird </a:t>
            </a:r>
            <a:r>
              <a:rPr lang="en-US" b="0" i="0" dirty="0">
                <a:solidFill>
                  <a:srgbClr val="FFFFFF"/>
                </a:solidFill>
                <a:effectLst/>
                <a:latin typeface="Helvetica Neue"/>
              </a:rPr>
              <a:t>with her 8</a:t>
            </a:r>
            <a:r>
              <a:rPr lang="en-US" b="0" i="0" baseline="30000" dirty="0">
                <a:solidFill>
                  <a:srgbClr val="FFFFFF"/>
                </a:solidFill>
                <a:effectLst/>
                <a:latin typeface="Helvetica Neue"/>
              </a:rPr>
              <a:t>th</a:t>
            </a:r>
            <a:r>
              <a:rPr lang="en-US" b="0" i="0" dirty="0">
                <a:solidFill>
                  <a:srgbClr val="FFFFFF"/>
                </a:solidFill>
                <a:effectLst/>
                <a:latin typeface="Helvetica Neue"/>
              </a:rPr>
              <a:t> graders</a:t>
            </a:r>
            <a:r>
              <a:rPr lang="en-US" sz="1100" b="0" i="0" kern="1200" dirty="0">
                <a:solidFill>
                  <a:schemeClr val="tx1"/>
                </a:solidFill>
                <a:effectLst/>
                <a:latin typeface="Franklin Gothic Book" panose="020B0503020102020204" pitchFamily="34" charset="0"/>
                <a:ea typeface="+mn-ea"/>
                <a:cs typeface="+mn-cs"/>
              </a:rPr>
              <a:t>.</a:t>
            </a:r>
          </a:p>
          <a:p>
            <a:pPr lvl="0"/>
            <a:r>
              <a:rPr lang="en-US" sz="1100" b="1" kern="1200" dirty="0">
                <a:solidFill>
                  <a:schemeClr val="tx1"/>
                </a:solidFill>
                <a:effectLst/>
                <a:latin typeface="Franklin Gothic Book" panose="020B0503020102020204" pitchFamily="34" charset="0"/>
                <a:ea typeface="+mn-ea"/>
                <a:cs typeface="+mn-cs"/>
              </a:rPr>
              <a:t>Alternative Framing Questions: </a:t>
            </a:r>
          </a:p>
          <a:p>
            <a:pPr lvl="1"/>
            <a:r>
              <a:rPr lang="en-US" sz="1100" b="0" kern="1200" dirty="0">
                <a:solidFill>
                  <a:schemeClr val="tx1"/>
                </a:solidFill>
                <a:effectLst/>
                <a:latin typeface="Franklin Gothic Book" panose="020B0503020102020204" pitchFamily="34" charset="0"/>
                <a:ea typeface="+mn-ea"/>
                <a:cs typeface="+mn-cs"/>
              </a:rPr>
              <a:t>How does FASE Reading in Maggie’s class build students’ fluency and expressiveness?</a:t>
            </a:r>
          </a:p>
          <a:p>
            <a:pPr marL="457200" lvl="1" indent="0">
              <a:buNone/>
            </a:pPr>
            <a:endParaRPr lang="en-US" sz="1100" b="0" kern="1200" dirty="0">
              <a:solidFill>
                <a:schemeClr val="tx1"/>
              </a:solidFill>
              <a:effectLst/>
              <a:latin typeface="Franklin Gothic Book" panose="020B0503020102020204" pitchFamily="34" charset="0"/>
              <a:ea typeface="+mn-ea"/>
              <a:cs typeface="+mn-cs"/>
            </a:endParaRPr>
          </a:p>
          <a:p>
            <a:pPr marL="0" indent="0">
              <a:buNone/>
            </a:pPr>
            <a:endParaRPr lang="en-US" sz="24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4E8A9-D0BF-4B89-B535-50DB07EB74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1118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effectLst/>
                <a:latin typeface="Franklin Gothic Book" panose="020B0503020102020204" pitchFamily="34" charset="0"/>
                <a:ea typeface="+mn-ea"/>
                <a:cs typeface="+mn-cs"/>
              </a:rPr>
              <a:t>Notes on FASE Reading: </a:t>
            </a:r>
            <a:endParaRPr lang="en-US" sz="1100" b="0" kern="1200" dirty="0">
              <a:solidFill>
                <a:schemeClr val="tx1"/>
              </a:solidFill>
              <a:effectLst/>
              <a:latin typeface="Franklin Gothic Book" panose="020B0503020102020204" pitchFamily="34" charset="0"/>
              <a:ea typeface="+mn-ea"/>
              <a:cs typeface="+mn-cs"/>
            </a:endParaRPr>
          </a:p>
          <a:p>
            <a:pPr lvl="1"/>
            <a:r>
              <a:rPr lang="en-US" sz="1100" b="1" u="none" kern="1200" dirty="0">
                <a:solidFill>
                  <a:schemeClr val="tx1"/>
                </a:solidFill>
                <a:effectLst/>
                <a:latin typeface="Franklin Gothic Book" panose="020B0503020102020204" pitchFamily="34" charset="0"/>
                <a:ea typeface="+mn-ea"/>
                <a:cs typeface="+mn-cs"/>
              </a:rPr>
              <a:t>Facilitates a system of shared reading: </a:t>
            </a:r>
            <a:r>
              <a:rPr lang="en-US" sz="1100" b="0" kern="1200" dirty="0">
                <a:solidFill>
                  <a:schemeClr val="tx1"/>
                </a:solidFill>
                <a:effectLst/>
                <a:latin typeface="Franklin Gothic Book" panose="020B0503020102020204" pitchFamily="34" charset="0"/>
                <a:ea typeface="+mn-ea"/>
                <a:cs typeface="+mn-cs"/>
              </a:rPr>
              <a:t>Maggie is leaning on an already-installed system that reinforces reading that is </a:t>
            </a:r>
            <a:r>
              <a:rPr lang="en-US" sz="1100" b="1" kern="1200" dirty="0">
                <a:solidFill>
                  <a:schemeClr val="tx1"/>
                </a:solidFill>
                <a:effectLst/>
                <a:latin typeface="Franklin Gothic Book" panose="020B0503020102020204" pitchFamily="34" charset="0"/>
                <a:ea typeface="+mn-ea"/>
                <a:cs typeface="+mn-cs"/>
              </a:rPr>
              <a:t>F</a:t>
            </a:r>
            <a:r>
              <a:rPr lang="en-US" sz="1100" b="0" kern="1200" dirty="0">
                <a:solidFill>
                  <a:schemeClr val="tx1"/>
                </a:solidFill>
                <a:effectLst/>
                <a:latin typeface="Franklin Gothic Book" panose="020B0503020102020204" pitchFamily="34" charset="0"/>
                <a:ea typeface="+mn-ea"/>
                <a:cs typeface="+mn-cs"/>
              </a:rPr>
              <a:t>luent, </a:t>
            </a:r>
            <a:r>
              <a:rPr lang="en-US" sz="1100" b="1" kern="1200" dirty="0">
                <a:solidFill>
                  <a:schemeClr val="tx1"/>
                </a:solidFill>
                <a:effectLst/>
                <a:latin typeface="Franklin Gothic Book" panose="020B0503020102020204" pitchFamily="34" charset="0"/>
                <a:ea typeface="+mn-ea"/>
                <a:cs typeface="+mn-cs"/>
              </a:rPr>
              <a:t>A</a:t>
            </a:r>
            <a:r>
              <a:rPr lang="en-US" sz="1100" b="0" kern="1200" dirty="0">
                <a:solidFill>
                  <a:schemeClr val="tx1"/>
                </a:solidFill>
                <a:effectLst/>
                <a:latin typeface="Franklin Gothic Book" panose="020B0503020102020204" pitchFamily="34" charset="0"/>
                <a:ea typeface="+mn-ea"/>
                <a:cs typeface="+mn-cs"/>
              </a:rPr>
              <a:t>ccountable, </a:t>
            </a:r>
            <a:r>
              <a:rPr lang="en-US" sz="1100" b="1" kern="1200" dirty="0">
                <a:solidFill>
                  <a:schemeClr val="tx1"/>
                </a:solidFill>
                <a:effectLst/>
                <a:latin typeface="Franklin Gothic Book" panose="020B0503020102020204" pitchFamily="34" charset="0"/>
                <a:ea typeface="+mn-ea"/>
                <a:cs typeface="+mn-cs"/>
              </a:rPr>
              <a:t>S</a:t>
            </a:r>
            <a:r>
              <a:rPr lang="en-US" sz="1100" b="0" kern="1200" dirty="0">
                <a:solidFill>
                  <a:schemeClr val="tx1"/>
                </a:solidFill>
                <a:effectLst/>
                <a:latin typeface="Franklin Gothic Book" panose="020B0503020102020204" pitchFamily="34" charset="0"/>
                <a:ea typeface="+mn-ea"/>
                <a:cs typeface="+mn-cs"/>
              </a:rPr>
              <a:t>ocial, and </a:t>
            </a:r>
            <a:r>
              <a:rPr lang="en-US" sz="1100" b="1" kern="1200" dirty="0">
                <a:solidFill>
                  <a:schemeClr val="tx1"/>
                </a:solidFill>
                <a:effectLst/>
                <a:latin typeface="Franklin Gothic Book" panose="020B0503020102020204" pitchFamily="34" charset="0"/>
                <a:ea typeface="+mn-ea"/>
                <a:cs typeface="+mn-cs"/>
              </a:rPr>
              <a:t>E</a:t>
            </a:r>
            <a:r>
              <a:rPr lang="en-US" sz="1100" b="0" kern="1200" dirty="0">
                <a:solidFill>
                  <a:schemeClr val="tx1"/>
                </a:solidFill>
                <a:effectLst/>
                <a:latin typeface="Franklin Gothic Book" panose="020B0503020102020204" pitchFamily="34" charset="0"/>
                <a:ea typeface="+mn-ea"/>
                <a:cs typeface="+mn-cs"/>
              </a:rPr>
              <a:t>xpressive. The systems is predictable and comfortable. </a:t>
            </a:r>
          </a:p>
          <a:p>
            <a:pPr lvl="1"/>
            <a:r>
              <a:rPr lang="en-US" sz="1100" b="1" u="none" kern="1200" dirty="0">
                <a:solidFill>
                  <a:schemeClr val="tx1"/>
                </a:solidFill>
                <a:effectLst/>
                <a:latin typeface="Franklin Gothic Book" panose="020B0503020102020204" pitchFamily="34" charset="0"/>
                <a:ea typeface="+mn-ea"/>
                <a:cs typeface="+mn-cs"/>
              </a:rPr>
              <a:t>Models expressive, fluent reading: </a:t>
            </a:r>
            <a:r>
              <a:rPr lang="en-US" sz="1100" b="0" u="none" kern="1200" dirty="0">
                <a:solidFill>
                  <a:schemeClr val="tx1"/>
                </a:solidFill>
                <a:effectLst/>
                <a:latin typeface="Franklin Gothic Book" panose="020B0503020102020204" pitchFamily="34" charset="0"/>
                <a:ea typeface="+mn-ea"/>
                <a:cs typeface="+mn-cs"/>
              </a:rPr>
              <a:t>We see Maggie effectively focus on fluency when she starts this stretch of FASE Reading by modeling what it looks like to read with the kind of </a:t>
            </a:r>
            <a:r>
              <a:rPr lang="en-US" sz="1100" b="0" i="0" kern="1200" dirty="0">
                <a:solidFill>
                  <a:schemeClr val="tx1"/>
                </a:solidFill>
                <a:effectLst/>
                <a:latin typeface="Franklin Gothic Book" panose="020B0503020102020204" pitchFamily="34" charset="0"/>
                <a:ea typeface="+mn-ea"/>
                <a:cs typeface="+mn-cs"/>
              </a:rPr>
              <a:t>fluency and expression that conveys (and even deepens) comprehension.</a:t>
            </a:r>
            <a:endParaRPr lang="en-US" sz="1100" b="1" u="none" kern="1200" dirty="0">
              <a:solidFill>
                <a:schemeClr val="tx1"/>
              </a:solidFill>
              <a:effectLst/>
              <a:latin typeface="Franklin Gothic Book" panose="020B0503020102020204" pitchFamily="34" charset="0"/>
              <a:ea typeface="+mn-ea"/>
              <a:cs typeface="+mn-cs"/>
            </a:endParaRPr>
          </a:p>
          <a:p>
            <a:pPr lvl="1"/>
            <a:r>
              <a:rPr lang="en-US" sz="1100" b="1" u="none" kern="1200" dirty="0">
                <a:solidFill>
                  <a:schemeClr val="tx1"/>
                </a:solidFill>
                <a:effectLst/>
                <a:latin typeface="Franklin Gothic Book" panose="020B0503020102020204" pitchFamily="34" charset="0"/>
                <a:ea typeface="+mn-ea"/>
                <a:cs typeface="+mn-cs"/>
              </a:rPr>
              <a:t>Students practice reading aloud (with fluency prompting!): </a:t>
            </a:r>
          </a:p>
          <a:p>
            <a:pPr lvl="2"/>
            <a:r>
              <a:rPr lang="en-US" sz="1100" b="0" i="0" kern="1200" dirty="0">
                <a:solidFill>
                  <a:schemeClr val="tx1"/>
                </a:solidFill>
                <a:effectLst/>
                <a:latin typeface="Franklin Gothic Book" panose="020B0503020102020204" pitchFamily="34" charset="0"/>
                <a:ea typeface="+mn-ea"/>
                <a:cs typeface="+mn-cs"/>
              </a:rPr>
              <a:t>Maggie then quickly and efficiently prompts students to pick up and continue the oral reading by saying their name. In doing so, she efficiently switches between readers. Note that every student is ready to pick up and read at her cue, which provides Maggie with strong evidence that students are closely attending to the text. </a:t>
            </a:r>
          </a:p>
          <a:p>
            <a:pPr lvl="2"/>
            <a:r>
              <a:rPr lang="en-US" sz="1100" b="0" i="0" kern="1200" dirty="0">
                <a:solidFill>
                  <a:schemeClr val="tx1"/>
                </a:solidFill>
                <a:effectLst/>
                <a:latin typeface="Franklin Gothic Book" panose="020B0503020102020204" pitchFamily="34" charset="0"/>
                <a:ea typeface="+mn-ea"/>
                <a:cs typeface="+mn-cs"/>
              </a:rPr>
              <a:t>When Maggie calls on </a:t>
            </a:r>
            <a:r>
              <a:rPr lang="en-US" sz="1100" b="0" i="0" kern="1200" dirty="0" err="1">
                <a:solidFill>
                  <a:schemeClr val="tx1"/>
                </a:solidFill>
                <a:effectLst/>
                <a:latin typeface="Franklin Gothic Book" panose="020B0503020102020204" pitchFamily="34" charset="0"/>
                <a:ea typeface="+mn-ea"/>
                <a:cs typeface="+mn-cs"/>
              </a:rPr>
              <a:t>Aarshea</a:t>
            </a:r>
            <a:r>
              <a:rPr lang="en-US" sz="1100" b="0" i="0" kern="1200" dirty="0">
                <a:solidFill>
                  <a:schemeClr val="tx1"/>
                </a:solidFill>
                <a:effectLst/>
                <a:latin typeface="Franklin Gothic Book" panose="020B0503020102020204" pitchFamily="34" charset="0"/>
                <a:ea typeface="+mn-ea"/>
                <a:cs typeface="+mn-cs"/>
              </a:rPr>
              <a:t>, he reads without much expression. She then says: “You can give me a little more than that…” </a:t>
            </a:r>
            <a:r>
              <a:rPr lang="en-US" sz="1100" b="0" i="0" kern="1200" dirty="0" err="1">
                <a:solidFill>
                  <a:schemeClr val="tx1"/>
                </a:solidFill>
                <a:effectLst/>
                <a:latin typeface="Franklin Gothic Book" panose="020B0503020102020204" pitchFamily="34" charset="0"/>
                <a:ea typeface="+mn-ea"/>
                <a:cs typeface="+mn-cs"/>
              </a:rPr>
              <a:t>Aarshea</a:t>
            </a:r>
            <a:r>
              <a:rPr lang="en-US" sz="1100" b="0" i="0" kern="1200" dirty="0">
                <a:solidFill>
                  <a:schemeClr val="tx1"/>
                </a:solidFill>
                <a:effectLst/>
                <a:latin typeface="Franklin Gothic Book" panose="020B0503020102020204" pitchFamily="34" charset="0"/>
                <a:ea typeface="+mn-ea"/>
                <a:cs typeface="+mn-cs"/>
              </a:rPr>
              <a:t> rereads with a lot more spunk, and Maggie and her students laugh appreciatively. Even though the class is knee-deep in a challenging text, Maggie makes sure students don’t forget to enjoy reading with fluency and expression. </a:t>
            </a:r>
          </a:p>
          <a:p>
            <a:pPr lvl="2"/>
            <a:r>
              <a:rPr lang="en-US" sz="1100" b="0" i="0" kern="1200" dirty="0">
                <a:solidFill>
                  <a:schemeClr val="tx1"/>
                </a:solidFill>
                <a:effectLst/>
                <a:latin typeface="Franklin Gothic Book" panose="020B0503020102020204" pitchFamily="34" charset="0"/>
                <a:ea typeface="+mn-ea"/>
                <a:cs typeface="+mn-cs"/>
              </a:rPr>
              <a:t>When she calls on the second student, a struggling reader, she offers some reassuring hums each time the student successfully pronounces tricky words. This boosts the student’s confidence and also helps Maggie maintain the pace of the oral reading. </a:t>
            </a:r>
          </a:p>
          <a:p>
            <a:pPr lvl="2"/>
            <a:r>
              <a:rPr lang="en-US" sz="1100" b="0" i="0" kern="1200" dirty="0">
                <a:solidFill>
                  <a:schemeClr val="tx1"/>
                </a:solidFill>
                <a:effectLst/>
                <a:latin typeface="Franklin Gothic Book" panose="020B0503020102020204" pitchFamily="34" charset="0"/>
                <a:ea typeface="+mn-ea"/>
                <a:cs typeface="+mn-cs"/>
              </a:rPr>
              <a:t>When the student makes a decoding mistakes, she Punches the Error: “Not grow serious, it’s…” and then asks her to reread that sentence. Consequently, the student gets to practice being successful. </a:t>
            </a:r>
            <a:endParaRPr lang="en-US" sz="1100" b="1" u="none" kern="1200" dirty="0">
              <a:solidFill>
                <a:schemeClr val="tx1"/>
              </a:solidFill>
              <a:effectLst/>
              <a:latin typeface="Franklin Gothic Book" panose="020B050302010202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b="1" u="none" kern="1200" dirty="0">
                <a:solidFill>
                  <a:schemeClr val="tx1"/>
                </a:solidFill>
                <a:effectLst/>
                <a:latin typeface="Franklin Gothic Book" panose="020B0503020102020204" pitchFamily="34" charset="0"/>
                <a:ea typeface="+mn-ea"/>
                <a:cs typeface="+mn-cs"/>
              </a:rPr>
              <a:t>Connects to the meaning of the text (“an irritated Atticus”): </a:t>
            </a:r>
            <a:r>
              <a:rPr lang="en-US" sz="1100" b="0" i="0" kern="1200" dirty="0">
                <a:solidFill>
                  <a:schemeClr val="tx1"/>
                </a:solidFill>
                <a:effectLst/>
                <a:latin typeface="Franklin Gothic Book" panose="020B0503020102020204" pitchFamily="34" charset="0"/>
                <a:ea typeface="+mn-ea"/>
                <a:cs typeface="+mn-cs"/>
              </a:rPr>
              <a:t>She then Positively Frames her request for fluent reading when she says, “I need an irritated Atticus. Who wants it?” In doing so, she clarifies what she’s looking for in a reader while turning the task into a reward. We then see Ronnie rise to the occasion when he reads the line “Stop that noise!” with convincing expression.</a:t>
            </a:r>
            <a:endParaRPr lang="en-US" sz="1100" b="1" u="none" kern="1200" dirty="0">
              <a:solidFill>
                <a:schemeClr val="tx1"/>
              </a:solidFill>
              <a:effectLst/>
              <a:latin typeface="Franklin Gothic Book" panose="020B0503020102020204" pitchFamily="34" charset="0"/>
              <a:ea typeface="+mn-ea"/>
              <a:cs typeface="+mn-cs"/>
            </a:endParaRPr>
          </a:p>
          <a:p>
            <a:pPr lvl="1"/>
            <a:r>
              <a:rPr lang="en-US" sz="1100" b="1" u="none" kern="1200" dirty="0">
                <a:solidFill>
                  <a:schemeClr val="tx1"/>
                </a:solidFill>
                <a:effectLst/>
                <a:latin typeface="Franklin Gothic Book" panose="020B0503020102020204" pitchFamily="34" charset="0"/>
                <a:ea typeface="+mn-ea"/>
                <a:cs typeface="+mn-cs"/>
              </a:rPr>
              <a:t>Smiles and laughs of appreciation; reading is shared and social: </a:t>
            </a:r>
            <a:r>
              <a:rPr lang="en-US" sz="1100" b="0" u="none" kern="1200" dirty="0">
                <a:solidFill>
                  <a:schemeClr val="tx1"/>
                </a:solidFill>
                <a:effectLst/>
                <a:latin typeface="Franklin Gothic Book" panose="020B0503020102020204" pitchFamily="34" charset="0"/>
                <a:ea typeface="+mn-ea"/>
                <a:cs typeface="+mn-cs"/>
              </a:rPr>
              <a:t>By making FASE Reading a system, reading aloud is predictable and comfortable and, therefore, shapes a joyful culture of reading and belonging. Remember the laughter over the funny moments in Maggie’s class – the delight of sharing a great story with friends. In fact, this is where stories started, as a form of culture building. Experiencing a book or story is a particularly emotional experience. </a:t>
            </a:r>
            <a:r>
              <a:rPr lang="en-US" dirty="0"/>
              <a:t>Reading together means sharing profound experiences and this forms group belonging. It also </a:t>
            </a:r>
            <a:r>
              <a:rPr lang="en-US" dirty="0" err="1"/>
              <a:t>also</a:t>
            </a:r>
            <a:r>
              <a:rPr lang="en-US" dirty="0"/>
              <a:t> reminds us that books and stories can be the glue of that belonging. </a:t>
            </a:r>
          </a:p>
          <a:p>
            <a:pPr marL="457200" lvl="1" indent="0">
              <a:buNone/>
            </a:pPr>
            <a:endParaRPr lang="en-US" sz="1100" b="1" u="none" kern="1200" dirty="0">
              <a:solidFill>
                <a:schemeClr val="tx1"/>
              </a:solidFill>
              <a:effectLst/>
              <a:latin typeface="Franklin Gothic Book" panose="020B0503020102020204" pitchFamily="34" charset="0"/>
              <a:ea typeface="+mn-ea"/>
              <a:cs typeface="+mn-cs"/>
            </a:endParaRPr>
          </a:p>
          <a:p>
            <a:pPr marL="171450" lvl="0" indent="-171450"/>
            <a:r>
              <a:rPr lang="en-US" sz="1100" b="1" kern="1200" dirty="0">
                <a:solidFill>
                  <a:schemeClr val="tx1"/>
                </a:solidFill>
                <a:effectLst/>
                <a:latin typeface="Franklin Gothic Book" panose="020B0503020102020204" pitchFamily="34" charset="0"/>
                <a:ea typeface="+mn-ea"/>
                <a:cs typeface="+mn-cs"/>
              </a:rPr>
              <a:t>You might also consider this clip for:</a:t>
            </a:r>
          </a:p>
          <a:p>
            <a:pPr marL="628650" lvl="1" indent="-171450"/>
            <a:r>
              <a:rPr lang="en-US" sz="1100" b="0" kern="1200" dirty="0">
                <a:solidFill>
                  <a:schemeClr val="tx1"/>
                </a:solidFill>
                <a:effectLst/>
                <a:latin typeface="Franklin Gothic Book" panose="020B0503020102020204" pitchFamily="34" charset="0"/>
                <a:ea typeface="+mn-ea"/>
                <a:cs typeface="+mn-cs"/>
              </a:rPr>
              <a:t>Modeling fluency</a:t>
            </a:r>
          </a:p>
          <a:p>
            <a:pPr marL="628650" lvl="1" indent="-171450"/>
            <a:endParaRPr lang="en-US" sz="1100" b="0" kern="1200" dirty="0">
              <a:solidFill>
                <a:schemeClr val="tx1"/>
              </a:solidFill>
              <a:effectLst/>
              <a:latin typeface="Franklin Gothic Book" panose="020B0503020102020204" pitchFamily="34" charset="0"/>
              <a:ea typeface="+mn-ea"/>
              <a:cs typeface="+mn-cs"/>
            </a:endParaRPr>
          </a:p>
          <a:p>
            <a:pPr marL="457200" lvl="1" indent="0">
              <a:buNone/>
            </a:pPr>
            <a:endParaRPr lang="en-US" sz="1100" b="0" kern="1200" dirty="0">
              <a:solidFill>
                <a:schemeClr val="tx1"/>
              </a:solidFill>
              <a:effectLst/>
              <a:latin typeface="Franklin Gothic Book" panose="020B0503020102020204" pitchFamily="34" charset="0"/>
              <a:ea typeface="+mn-ea"/>
              <a:cs typeface="+mn-cs"/>
            </a:endParaRPr>
          </a:p>
          <a:p>
            <a:pPr marL="171450" lvl="0" indent="-171450"/>
            <a:r>
              <a:rPr lang="en-US" sz="1100" b="1" kern="1200" dirty="0">
                <a:solidFill>
                  <a:schemeClr val="tx1"/>
                </a:solidFill>
                <a:effectLst/>
                <a:latin typeface="Franklin Gothic Book" panose="020B0503020102020204" pitchFamily="34" charset="0"/>
                <a:ea typeface="+mn-ea"/>
                <a:cs typeface="+mn-cs"/>
              </a:rPr>
              <a:t>FAQs for this clip:</a:t>
            </a:r>
          </a:p>
          <a:p>
            <a:pPr marL="628650" lvl="1" indent="-171450"/>
            <a:r>
              <a:rPr lang="en-US" sz="1100" b="0" i="0" kern="1200" dirty="0">
                <a:solidFill>
                  <a:schemeClr val="tx1"/>
                </a:solidFill>
                <a:effectLst/>
                <a:latin typeface="Franklin Gothic Book" panose="020B0503020102020204" pitchFamily="34" charset="0"/>
                <a:ea typeface="+mn-ea"/>
                <a:cs typeface="+mn-cs"/>
              </a:rPr>
              <a:t>What does the installation of FASE Reading look like?</a:t>
            </a:r>
          </a:p>
          <a:p>
            <a:pPr marL="171450" lvl="0" indent="-171450"/>
            <a:endParaRPr lang="en-US" sz="1100" b="0" i="0" kern="1200" dirty="0">
              <a:solidFill>
                <a:schemeClr val="tx1"/>
              </a:solidFill>
              <a:effectLst/>
              <a:latin typeface="Franklin Gothic Book" panose="020B0503020102020204" pitchFamily="34" charset="0"/>
              <a:ea typeface="+mn-ea"/>
              <a:cs typeface="+mn-cs"/>
            </a:endParaRPr>
          </a:p>
          <a:p>
            <a:pPr marL="0" indent="0">
              <a:buNone/>
            </a:pPr>
            <a:endParaRPr lang="en-US" sz="24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4E8A9-D0BF-4B89-B535-50DB07EB74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6345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0D4B919-7DE1-4631-AF41-7AEB4B451F9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889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effectLst/>
                <a:latin typeface="Franklin Gothic Book" panose="020B0503020102020204" pitchFamily="34" charset="0"/>
                <a:ea typeface="+mn-ea"/>
                <a:cs typeface="+mn-cs"/>
              </a:rPr>
              <a:t>Clip Title: </a:t>
            </a:r>
            <a:r>
              <a:rPr lang="en-US" sz="1100" b="0" kern="1200" dirty="0">
                <a:solidFill>
                  <a:schemeClr val="tx1"/>
                </a:solidFill>
                <a:effectLst/>
                <a:latin typeface="Franklin Gothic Book" panose="020B0503020102020204" pitchFamily="34" charset="0"/>
                <a:ea typeface="+mn-ea"/>
                <a:cs typeface="+mn-cs"/>
              </a:rPr>
              <a:t>Reading.AIR.GR8.Snider.'Final scene.'Clip2661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1200" dirty="0">
                <a:solidFill>
                  <a:schemeClr val="tx1"/>
                </a:solidFill>
                <a:effectLst/>
                <a:latin typeface="Franklin Gothic Book" panose="020B0503020102020204" pitchFamily="34" charset="0"/>
                <a:ea typeface="+mn-ea"/>
                <a:cs typeface="+mn-cs"/>
              </a:rPr>
              <a:t>Context:</a:t>
            </a:r>
          </a:p>
          <a:p>
            <a:pPr marL="628650" marR="0" lvl="1" indent="-171450" algn="l" defTabSz="914400" rtl="0" eaLnBrk="1" fontAlgn="auto" latinLnBrk="0" hangingPunct="1">
              <a:lnSpc>
                <a:spcPct val="100000"/>
              </a:lnSpc>
              <a:spcBef>
                <a:spcPts val="0"/>
              </a:spcBef>
              <a:spcAft>
                <a:spcPts val="0"/>
              </a:spcAft>
              <a:buClrTx/>
              <a:buSzTx/>
              <a:tabLst/>
              <a:defRPr/>
            </a:pPr>
            <a:r>
              <a:rPr lang="en-US" sz="1100" b="0" kern="1200" dirty="0">
                <a:solidFill>
                  <a:schemeClr val="tx1"/>
                </a:solidFill>
                <a:effectLst/>
                <a:latin typeface="Franklin Gothic Book" panose="020B0503020102020204" pitchFamily="34" charset="0"/>
                <a:ea typeface="+mn-ea"/>
                <a:cs typeface="+mn-cs"/>
              </a:rPr>
              <a:t>In this clip, Eric Snider 8</a:t>
            </a:r>
            <a:r>
              <a:rPr lang="en-US" sz="1100" b="0" kern="1200" baseline="30000" dirty="0">
                <a:solidFill>
                  <a:schemeClr val="tx1"/>
                </a:solidFill>
                <a:effectLst/>
                <a:latin typeface="Franklin Gothic Book" panose="020B0503020102020204" pitchFamily="34" charset="0"/>
                <a:ea typeface="+mn-ea"/>
                <a:cs typeface="+mn-cs"/>
              </a:rPr>
              <a:t>th</a:t>
            </a:r>
            <a:r>
              <a:rPr lang="en-US" sz="1100" b="0" kern="1200" dirty="0">
                <a:solidFill>
                  <a:schemeClr val="tx1"/>
                </a:solidFill>
                <a:effectLst/>
                <a:latin typeface="Franklin Gothic Book" panose="020B0503020102020204" pitchFamily="34" charset="0"/>
                <a:ea typeface="+mn-ea"/>
                <a:cs typeface="+mn-cs"/>
              </a:rPr>
              <a:t> grade teacher at Achievement First Bushwick asks his students to read the final scene in their texts about Hector and Achilles.</a:t>
            </a:r>
          </a:p>
          <a:p>
            <a:pPr marL="171450" marR="0" lvl="0" indent="-171450" algn="l" defTabSz="914400" rtl="0" eaLnBrk="1" fontAlgn="auto" latinLnBrk="0" hangingPunct="1">
              <a:lnSpc>
                <a:spcPct val="100000"/>
              </a:lnSpc>
              <a:spcBef>
                <a:spcPts val="0"/>
              </a:spcBef>
              <a:spcAft>
                <a:spcPts val="0"/>
              </a:spcAft>
              <a:buClrTx/>
              <a:buSzTx/>
              <a:tabLst/>
              <a:defRPr/>
            </a:pPr>
            <a:r>
              <a:rPr lang="en-US" sz="1100" b="1" kern="1200" dirty="0">
                <a:solidFill>
                  <a:schemeClr val="tx1"/>
                </a:solidFill>
                <a:effectLst/>
                <a:latin typeface="Franklin Gothic Book" panose="020B0503020102020204" pitchFamily="34" charset="0"/>
                <a:ea typeface="+mn-ea"/>
                <a:cs typeface="+mn-cs"/>
              </a:rPr>
              <a:t>Alternative Framing Questions: </a:t>
            </a:r>
          </a:p>
          <a:p>
            <a:pPr lvl="1"/>
            <a:r>
              <a:rPr lang="en-US" sz="1100" b="0" kern="1200" dirty="0">
                <a:solidFill>
                  <a:schemeClr val="tx1"/>
                </a:solidFill>
                <a:effectLst/>
                <a:latin typeface="Franklin Gothic Book" panose="020B0503020102020204" pitchFamily="34" charset="0"/>
                <a:ea typeface="+mn-ea"/>
                <a:cs typeface="+mn-cs"/>
              </a:rPr>
              <a:t>How does Eric Actively Observe as students read?</a:t>
            </a:r>
          </a:p>
          <a:p>
            <a:pPr lvl="1"/>
            <a:r>
              <a:rPr lang="en-US" sz="1100" b="0" kern="1200" dirty="0">
                <a:solidFill>
                  <a:schemeClr val="tx1"/>
                </a:solidFill>
                <a:effectLst/>
                <a:latin typeface="Franklin Gothic Book" panose="020B0503020102020204" pitchFamily="34" charset="0"/>
                <a:ea typeface="+mn-ea"/>
                <a:cs typeface="+mn-cs"/>
              </a:rPr>
              <a:t>What does Eric do to support reading stamina?</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100" b="1" kern="1200" dirty="0">
              <a:solidFill>
                <a:schemeClr val="tx1"/>
              </a:solidFill>
              <a:effectLst/>
              <a:latin typeface="Franklin Gothic Book" panose="020B0503020102020204" pitchFamily="34" charset="0"/>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D4B919-7DE1-4631-AF41-7AEB4B451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403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effectLst/>
                <a:latin typeface="Franklin Gothic Book" panose="020B0503020102020204" pitchFamily="34" charset="0"/>
                <a:ea typeface="+mn-ea"/>
                <a:cs typeface="+mn-cs"/>
              </a:rPr>
              <a:t>Notes on AIR:</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b="1" u="none" kern="1200" dirty="0">
                <a:solidFill>
                  <a:schemeClr val="tx1"/>
                </a:solidFill>
                <a:effectLst/>
                <a:latin typeface="Franklin Gothic Book" panose="020B0503020102020204" pitchFamily="34" charset="0"/>
                <a:ea typeface="+mn-ea"/>
                <a:cs typeface="+mn-cs"/>
              </a:rPr>
              <a:t>Short, intentionally chosen section of the text: </a:t>
            </a:r>
            <a:r>
              <a:rPr lang="en-US" sz="1100" b="0" kern="1200" dirty="0">
                <a:solidFill>
                  <a:schemeClr val="tx1"/>
                </a:solidFill>
                <a:effectLst/>
                <a:latin typeface="Franklin Gothic Book" panose="020B0503020102020204" pitchFamily="34" charset="0"/>
                <a:ea typeface="+mn-ea"/>
                <a:cs typeface="+mn-cs"/>
              </a:rPr>
              <a:t>Eric gives his students a specific amount of text to read (two stanzas) to manage their independent reading time. He even marks up the text prior to students reading by putting the word “start” where he wants his students to begin reading.</a:t>
            </a:r>
          </a:p>
          <a:p>
            <a:pPr marL="1085850"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Research on Deliberate Practice indicates that short frequent bouts of spaced intensive practice at a complex task are more effective than the same amount of practice given in sustained chunks. </a:t>
            </a:r>
            <a:r>
              <a:rPr lang="en-US" sz="1100" b="0" u="none" kern="1200" dirty="0">
                <a:solidFill>
                  <a:schemeClr val="tx1"/>
                </a:solidFill>
                <a:effectLst/>
                <a:latin typeface="Franklin Gothic Book" panose="020B0503020102020204" pitchFamily="34" charset="0"/>
                <a:ea typeface="+mn-ea"/>
                <a:cs typeface="+mn-cs"/>
              </a:rPr>
              <a:t>Keeping the duration short helps us push the rigor and avoid overloading working memory and maximize perception.</a:t>
            </a:r>
            <a:endParaRPr lang="en-US" sz="1100" b="1" u="none" kern="1200" dirty="0">
              <a:solidFill>
                <a:schemeClr val="tx1"/>
              </a:solidFill>
              <a:effectLst/>
              <a:latin typeface="Franklin Gothic Book" panose="020B050302010202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b="1" u="none" kern="1200" dirty="0">
                <a:solidFill>
                  <a:schemeClr val="tx1"/>
                </a:solidFill>
                <a:effectLst/>
                <a:latin typeface="Franklin Gothic Book" panose="020B0503020102020204" pitchFamily="34" charset="0"/>
                <a:ea typeface="+mn-ea"/>
                <a:cs typeface="+mn-cs"/>
              </a:rPr>
              <a:t>Specific, observable annotation task: </a:t>
            </a:r>
            <a:r>
              <a:rPr lang="en-US" sz="1100" dirty="0"/>
              <a:t> </a:t>
            </a:r>
            <a:r>
              <a:rPr lang="en-US" sz="1100" b="0" kern="1200" dirty="0">
                <a:solidFill>
                  <a:schemeClr val="tx1"/>
                </a:solidFill>
                <a:effectLst/>
                <a:latin typeface="Franklin Gothic Book" panose="020B0503020102020204" pitchFamily="34" charset="0"/>
                <a:ea typeface="+mn-ea"/>
                <a:cs typeface="+mn-cs"/>
              </a:rPr>
              <a:t>Eric also asks his students for annotations using their classroom expectations, presumably written on the board (which he points out in the clip). </a:t>
            </a:r>
            <a:r>
              <a:rPr lang="en-US" sz="1100" dirty="0"/>
              <a:t>Giving students something to think about while reading gives them a point of focus and helps us see their progress. </a:t>
            </a:r>
            <a:endParaRPr lang="en-US" sz="1100" b="1" u="none" kern="1200" dirty="0">
              <a:solidFill>
                <a:schemeClr val="tx1"/>
              </a:solidFill>
              <a:effectLst/>
              <a:latin typeface="Franklin Gothic Book" panose="020B050302010202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b="1" u="none" kern="1200" dirty="0">
                <a:solidFill>
                  <a:schemeClr val="tx1"/>
                </a:solidFill>
                <a:effectLst/>
                <a:latin typeface="Franklin Gothic Book" panose="020B0503020102020204" pitchFamily="34" charset="0"/>
                <a:ea typeface="+mn-ea"/>
                <a:cs typeface="+mn-cs"/>
              </a:rPr>
              <a:t>Individual feedback and differentiated support:</a:t>
            </a:r>
            <a:r>
              <a:rPr lang="en-US" sz="1100" b="0" u="none" kern="1200" dirty="0">
                <a:solidFill>
                  <a:schemeClr val="tx1"/>
                </a:solidFill>
                <a:effectLst/>
                <a:latin typeface="Franklin Gothic Book" panose="020B0503020102020204" pitchFamily="34" charset="0"/>
                <a:ea typeface="+mn-ea"/>
                <a:cs typeface="+mn-cs"/>
              </a:rPr>
              <a:t> The annotation task (“Annotate for the CFS” [Criteria for Success”]) also doubles as a built-in scaffold, giving students a breakdown of what they should be looking for as they read. Eric also narrates what students who are being successful are finding and gives individual prompts (“What does that tell you?”) as he Actively Observes.</a:t>
            </a:r>
            <a:endParaRPr lang="en-US" sz="1100" b="0" kern="1200" dirty="0">
              <a:solidFill>
                <a:schemeClr val="tx1"/>
              </a:solidFill>
              <a:effectLst/>
              <a:latin typeface="Franklin Gothic Book" panose="020B0503020102020204" pitchFamily="34" charset="0"/>
              <a:ea typeface="+mn-ea"/>
              <a:cs typeface="+mn-cs"/>
            </a:endParaRPr>
          </a:p>
          <a:p>
            <a:pPr lvl="1"/>
            <a:r>
              <a:rPr lang="en-US" sz="1100" b="1" u="none" kern="1200" dirty="0">
                <a:solidFill>
                  <a:schemeClr val="tx1"/>
                </a:solidFill>
                <a:effectLst/>
                <a:latin typeface="Franklin Gothic Book" panose="020B0503020102020204" pitchFamily="34" charset="0"/>
                <a:ea typeface="+mn-ea"/>
                <a:cs typeface="+mn-cs"/>
              </a:rPr>
              <a:t>Pacing markers support stamina building and attentive reading: </a:t>
            </a:r>
            <a:r>
              <a:rPr lang="en-US" sz="1100" b="0" u="none" kern="1200" dirty="0">
                <a:solidFill>
                  <a:schemeClr val="tx1"/>
                </a:solidFill>
                <a:effectLst/>
                <a:latin typeface="Franklin Gothic Book" panose="020B0503020102020204" pitchFamily="34" charset="0"/>
                <a:ea typeface="+mn-ea"/>
                <a:cs typeface="+mn-cs"/>
              </a:rPr>
              <a:t>As students work, Eric tells them if they are on track and how much time they have left to complete the reading task he’s given. He says, “We’re all in the right spots here on the top of 553” to affirm their progress and then, later, follows up with “We’re in great shape here, pacing wise…”</a:t>
            </a:r>
            <a:endParaRPr lang="en-US" sz="1100" b="0" kern="1200" dirty="0">
              <a:solidFill>
                <a:schemeClr val="tx1"/>
              </a:solidFill>
              <a:effectLst/>
              <a:latin typeface="Franklin Gothic Book" panose="020B0503020102020204" pitchFamily="34" charset="0"/>
              <a:ea typeface="+mn-ea"/>
              <a:cs typeface="+mn-cs"/>
            </a:endParaRPr>
          </a:p>
          <a:p>
            <a:pPr marL="457200" lvl="1" indent="0">
              <a:buNone/>
            </a:pPr>
            <a:endParaRPr lang="en-US" sz="1100" b="0" kern="1200" dirty="0">
              <a:solidFill>
                <a:schemeClr val="tx1"/>
              </a:solidFill>
              <a:effectLst/>
              <a:latin typeface="Franklin Gothic Book" panose="020B0503020102020204" pitchFamily="34" charset="0"/>
              <a:ea typeface="+mn-ea"/>
              <a:cs typeface="+mn-cs"/>
            </a:endParaRPr>
          </a:p>
          <a:p>
            <a:pPr marL="171450" lvl="0" indent="-171450"/>
            <a:r>
              <a:rPr lang="en-US" sz="1100" b="1" kern="1200" dirty="0">
                <a:solidFill>
                  <a:schemeClr val="tx1"/>
                </a:solidFill>
                <a:effectLst/>
                <a:latin typeface="Franklin Gothic Book" panose="020B0503020102020204" pitchFamily="34" charset="0"/>
                <a:ea typeface="+mn-ea"/>
                <a:cs typeface="+mn-cs"/>
              </a:rPr>
              <a:t>You might also consider this clip for:</a:t>
            </a:r>
          </a:p>
          <a:p>
            <a:pPr marL="628650" lvl="1" indent="-171450"/>
            <a:r>
              <a:rPr lang="en-US" sz="1100" b="0" i="0" kern="1200" dirty="0">
                <a:solidFill>
                  <a:schemeClr val="tx1"/>
                </a:solidFill>
                <a:effectLst/>
                <a:latin typeface="Franklin Gothic Book" panose="020B0503020102020204" pitchFamily="34" charset="0"/>
                <a:ea typeface="+mn-ea"/>
                <a:cs typeface="+mn-cs"/>
              </a:rPr>
              <a:t>Active Observation</a:t>
            </a:r>
          </a:p>
          <a:p>
            <a:pPr marL="628650" lvl="1" indent="-171450"/>
            <a:endParaRPr lang="en-US" sz="1100" b="0" i="0" kern="1200" dirty="0">
              <a:solidFill>
                <a:schemeClr val="tx1"/>
              </a:solidFill>
              <a:effectLst/>
              <a:latin typeface="Franklin Gothic Book" panose="020B0503020102020204" pitchFamily="34" charset="0"/>
              <a:ea typeface="+mn-ea"/>
              <a:cs typeface="+mn-cs"/>
            </a:endParaRPr>
          </a:p>
          <a:p>
            <a:pPr marL="171450" lvl="0" indent="-171450"/>
            <a:r>
              <a:rPr lang="en-US" sz="1100" b="1" i="0" kern="1200" dirty="0">
                <a:solidFill>
                  <a:schemeClr val="tx1"/>
                </a:solidFill>
                <a:effectLst/>
                <a:latin typeface="Franklin Gothic Book" panose="020B0503020102020204" pitchFamily="34" charset="0"/>
                <a:ea typeface="+mn-ea"/>
                <a:cs typeface="+mn-cs"/>
              </a:rPr>
              <a:t>FAQs: </a:t>
            </a:r>
          </a:p>
          <a:p>
            <a:pPr marL="628650" lvl="1" indent="-171450"/>
            <a:r>
              <a:rPr lang="en-US" sz="1100" b="1" i="0" kern="1200" dirty="0">
                <a:solidFill>
                  <a:schemeClr val="tx1"/>
                </a:solidFill>
                <a:effectLst/>
                <a:latin typeface="Franklin Gothic Book" panose="020B0503020102020204" pitchFamily="34" charset="0"/>
                <a:ea typeface="+mn-ea"/>
                <a:cs typeface="+mn-cs"/>
              </a:rPr>
              <a:t>What does the installation of effective AIR look like?</a:t>
            </a:r>
          </a:p>
          <a:p>
            <a:pPr marL="1085850" lvl="2" indent="-171450"/>
            <a:r>
              <a:rPr lang="en-US" sz="1100" b="0" i="0" kern="1200" dirty="0">
                <a:solidFill>
                  <a:schemeClr val="tx1"/>
                </a:solidFill>
                <a:effectLst/>
                <a:latin typeface="Franklin Gothic Book" panose="020B0503020102020204" pitchFamily="34" charset="0"/>
                <a:ea typeface="+mn-ea"/>
                <a:cs typeface="+mn-cs"/>
              </a:rPr>
              <a:t>We believe there are three pillars to successfully implement AIR: gradual release, self-awareness, and accountability and monitoring</a:t>
            </a:r>
          </a:p>
          <a:p>
            <a:pPr marL="1543050" lvl="3" indent="-171450"/>
            <a:r>
              <a:rPr lang="en-US" sz="1200" b="1" dirty="0"/>
              <a:t>Gradual release: </a:t>
            </a:r>
            <a:r>
              <a:rPr lang="en-US" sz="1200" dirty="0"/>
              <a:t>I mentioned length of the chunk as one way to increase independence, but as students get more comfortable with a text, you might also shift from more literal to analytical questions, or increase the lag time between reading and follow-up.</a:t>
            </a:r>
          </a:p>
          <a:p>
            <a:pPr marL="1543050" lvl="3" indent="-171450"/>
            <a:r>
              <a:rPr lang="en-US" sz="1200" b="1" dirty="0"/>
              <a:t>Self-Awareness: </a:t>
            </a:r>
            <a:r>
              <a:rPr lang="en-US" sz="1200" b="0" kern="1200" dirty="0">
                <a:solidFill>
                  <a:schemeClr val="tx1"/>
                </a:solidFill>
                <a:effectLst/>
                <a:latin typeface="Franklin Gothic Book" panose="020B0503020102020204" pitchFamily="34" charset="0"/>
                <a:ea typeface="+mn-ea"/>
                <a:cs typeface="+mn-cs"/>
              </a:rPr>
              <a:t>Help students take increasing ownership over their independent reading. There’s value in being transparent about students’ successes and challenges, as well as how and why we’re managing AIR time (a teacher might say e.g., “My sense is that we’re still figuring Douglass out. We’re going to keep reading independently in small chunks until we’re a bit more familiar with his style and voice,” or “We’re really starting to ‘get’ Douglass. I’m going to challenge you to do more on your own.”).</a:t>
            </a:r>
          </a:p>
          <a:p>
            <a:pPr marL="1543050" marR="0" lvl="3"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1" dirty="0"/>
              <a:t>Accountability: </a:t>
            </a:r>
            <a:r>
              <a:rPr lang="en-US" sz="1200" dirty="0"/>
              <a:t>Giving students something to think about while reading gives them a point of focus and helps us see their progress. Usually, we recommended annotation tasks or focus questions accompany each chunk of reading.</a:t>
            </a:r>
          </a:p>
          <a:p>
            <a:pPr marL="1543050" lvl="3" indent="-171450"/>
            <a:endParaRPr lang="en-US" sz="1200" dirty="0"/>
          </a:p>
          <a:p>
            <a:pPr marL="1543050" lvl="3" indent="-171450"/>
            <a:endParaRPr lang="en-US" sz="1100" b="0" i="0" kern="1200" dirty="0">
              <a:solidFill>
                <a:schemeClr val="tx1"/>
              </a:solidFill>
              <a:effectLst/>
              <a:latin typeface="Franklin Gothic Book" panose="020B0503020102020204" pitchFamily="34" charset="0"/>
              <a:ea typeface="+mn-ea"/>
              <a:cs typeface="+mn-cs"/>
            </a:endParaRPr>
          </a:p>
          <a:p>
            <a:pPr marL="457200" lvl="1" indent="0">
              <a:buNone/>
            </a:pPr>
            <a:endParaRPr lang="en-US" sz="1100" b="0" i="0" kern="1200" dirty="0">
              <a:solidFill>
                <a:schemeClr val="tx1"/>
              </a:solidFill>
              <a:effectLst/>
              <a:latin typeface="Franklin Gothic Book" panose="020B05030201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D4B919-7DE1-4631-AF41-7AEB4B451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623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20D4B919-7DE1-4631-AF41-7AEB4B451F98}" type="slidenum">
              <a:rPr lang="en-US" smtClean="0"/>
              <a:t>2</a:t>
            </a:fld>
            <a:endParaRPr lang="en-US"/>
          </a:p>
        </p:txBody>
      </p:sp>
    </p:spTree>
    <p:extLst>
      <p:ext uri="{BB962C8B-B14F-4D97-AF65-F5344CB8AC3E}">
        <p14:creationId xmlns:p14="http://schemas.microsoft.com/office/powerpoint/2010/main" val="3276336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effectLst/>
                <a:latin typeface="Franklin Gothic Book" panose="020B0503020102020204" pitchFamily="34" charset="0"/>
                <a:ea typeface="+mn-ea"/>
                <a:cs typeface="+mn-cs"/>
              </a:rPr>
              <a:t>Clip Title: </a:t>
            </a:r>
            <a:r>
              <a:rPr lang="en-US" sz="1100" b="0" kern="1200" dirty="0">
                <a:solidFill>
                  <a:schemeClr val="tx1"/>
                </a:solidFill>
                <a:effectLst/>
                <a:latin typeface="Franklin Gothic Book" panose="020B0503020102020204" pitchFamily="34" charset="0"/>
                <a:ea typeface="+mn-ea"/>
                <a:cs typeface="+mn-cs"/>
              </a:rPr>
              <a:t>Reading.AIR.GR7.Jarrell.'A Doubtful Freedom.'Clip2908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1200" dirty="0">
                <a:solidFill>
                  <a:schemeClr val="tx1"/>
                </a:solidFill>
                <a:effectLst/>
                <a:latin typeface="Franklin Gothic Book" panose="020B0503020102020204" pitchFamily="34" charset="0"/>
                <a:ea typeface="+mn-ea"/>
                <a:cs typeface="+mn-cs"/>
              </a:rPr>
              <a:t>Context:</a:t>
            </a:r>
          </a:p>
          <a:p>
            <a:pPr marL="628650" marR="0" lvl="1" indent="-171450" algn="l" defTabSz="914400" rtl="0" eaLnBrk="1" fontAlgn="auto" latinLnBrk="0" hangingPunct="1">
              <a:lnSpc>
                <a:spcPct val="100000"/>
              </a:lnSpc>
              <a:spcBef>
                <a:spcPts val="0"/>
              </a:spcBef>
              <a:spcAft>
                <a:spcPts val="0"/>
              </a:spcAft>
              <a:buClrTx/>
              <a:buSzTx/>
              <a:tabLst/>
              <a:defRPr/>
            </a:pPr>
            <a:r>
              <a:rPr lang="en-US" sz="1100" b="0" kern="1200" dirty="0">
                <a:solidFill>
                  <a:schemeClr val="tx1"/>
                </a:solidFill>
                <a:effectLst/>
                <a:latin typeface="Franklin Gothic Book" panose="020B0503020102020204" pitchFamily="34" charset="0"/>
                <a:ea typeface="+mn-ea"/>
                <a:cs typeface="+mn-cs"/>
              </a:rPr>
              <a:t>In this clip, Kirby is reading </a:t>
            </a:r>
            <a:r>
              <a:rPr lang="en-US" sz="1100" b="0" i="1" kern="1200" dirty="0">
                <a:solidFill>
                  <a:schemeClr val="tx1"/>
                </a:solidFill>
                <a:effectLst/>
                <a:latin typeface="Franklin Gothic Book" panose="020B0503020102020204" pitchFamily="34" charset="0"/>
                <a:ea typeface="+mn-ea"/>
                <a:cs typeface="+mn-cs"/>
              </a:rPr>
              <a:t>Narrative of the Life of Frederick Douglass </a:t>
            </a:r>
            <a:r>
              <a:rPr lang="en-US" sz="1100" b="0" kern="1200" dirty="0">
                <a:solidFill>
                  <a:schemeClr val="tx1"/>
                </a:solidFill>
                <a:effectLst/>
                <a:latin typeface="Franklin Gothic Book" panose="020B0503020102020204" pitchFamily="34" charset="0"/>
                <a:ea typeface="+mn-ea"/>
                <a:cs typeface="+mn-cs"/>
              </a:rPr>
              <a:t>with her 7</a:t>
            </a:r>
            <a:r>
              <a:rPr lang="en-US" sz="1100" b="0" kern="1200" baseline="30000" dirty="0">
                <a:solidFill>
                  <a:schemeClr val="tx1"/>
                </a:solidFill>
                <a:effectLst/>
                <a:latin typeface="Franklin Gothic Book" panose="020B0503020102020204" pitchFamily="34" charset="0"/>
                <a:ea typeface="+mn-ea"/>
                <a:cs typeface="+mn-cs"/>
              </a:rPr>
              <a:t>th</a:t>
            </a:r>
            <a:r>
              <a:rPr lang="en-US" sz="1100" b="0" kern="1200" dirty="0">
                <a:solidFill>
                  <a:schemeClr val="tx1"/>
                </a:solidFill>
                <a:effectLst/>
                <a:latin typeface="Franklin Gothic Book" panose="020B0503020102020204" pitchFamily="34" charset="0"/>
                <a:ea typeface="+mn-ea"/>
                <a:cs typeface="+mn-cs"/>
              </a:rPr>
              <a:t> graders at Achievement First Bushwick Middle School.</a:t>
            </a:r>
          </a:p>
          <a:p>
            <a:pPr marL="628650" marR="0" lvl="1" indent="-171450" algn="l" defTabSz="914400" rtl="0" eaLnBrk="1" fontAlgn="auto" latinLnBrk="0" hangingPunct="1">
              <a:lnSpc>
                <a:spcPct val="100000"/>
              </a:lnSpc>
              <a:spcBef>
                <a:spcPts val="0"/>
              </a:spcBef>
              <a:spcAft>
                <a:spcPts val="0"/>
              </a:spcAft>
              <a:buClrTx/>
              <a:buSzTx/>
              <a:tabLst/>
              <a:defRPr/>
            </a:pPr>
            <a:r>
              <a:rPr lang="en-US" sz="2000" i="1" kern="1200" dirty="0">
                <a:solidFill>
                  <a:schemeClr val="tx1"/>
                </a:solidFill>
                <a:effectLst/>
                <a:latin typeface="Calibri" panose="020F0502020204030204" pitchFamily="34" charset="0"/>
                <a:ea typeface="+mn-ea"/>
                <a:cs typeface="+mn-cs"/>
              </a:rPr>
              <a:t>Narrative of the Life of Frederick Douglass</a:t>
            </a:r>
            <a:r>
              <a:rPr lang="en-US" sz="2000" i="0" kern="1200" dirty="0">
                <a:solidFill>
                  <a:schemeClr val="tx1"/>
                </a:solidFill>
                <a:effectLst/>
                <a:latin typeface="Calibri" panose="020F0502020204030204" pitchFamily="34" charset="0"/>
                <a:ea typeface="+mn-ea"/>
                <a:cs typeface="+mn-cs"/>
              </a:rPr>
              <a:t> was written in 1845 and contains complex syntax and vocabulary. </a:t>
            </a:r>
          </a:p>
          <a:p>
            <a:pPr marL="628650" marR="0" lvl="1" indent="-171450" algn="l" defTabSz="914400" rtl="0" eaLnBrk="1" fontAlgn="auto" latinLnBrk="0" hangingPunct="1">
              <a:lnSpc>
                <a:spcPct val="100000"/>
              </a:lnSpc>
              <a:spcBef>
                <a:spcPts val="0"/>
              </a:spcBef>
              <a:spcAft>
                <a:spcPts val="0"/>
              </a:spcAft>
              <a:buClrTx/>
              <a:buSzTx/>
              <a:tabLst/>
              <a:defRPr/>
            </a:pPr>
            <a:r>
              <a:rPr lang="en-US" sz="2000" i="0" kern="1200" dirty="0">
                <a:solidFill>
                  <a:schemeClr val="tx1"/>
                </a:solidFill>
                <a:effectLst/>
                <a:latin typeface="Calibri" panose="020F0502020204030204" pitchFamily="34" charset="0"/>
                <a:ea typeface="+mn-ea"/>
                <a:cs typeface="+mn-cs"/>
              </a:rPr>
              <a:t>It’s toward the end of the unit; students have been working with the text for about 3 weeks.</a:t>
            </a:r>
            <a:endParaRPr lang="en-US" sz="2400" dirty="0"/>
          </a:p>
          <a:p>
            <a:pPr lvl="0"/>
            <a:r>
              <a:rPr lang="en-US" sz="1100" b="1" kern="1200" dirty="0">
                <a:solidFill>
                  <a:schemeClr val="tx1"/>
                </a:solidFill>
                <a:effectLst/>
                <a:latin typeface="Franklin Gothic Book" panose="020B0503020102020204" pitchFamily="34" charset="0"/>
                <a:ea typeface="+mn-ea"/>
                <a:cs typeface="+mn-cs"/>
              </a:rPr>
              <a:t>Alternative Framing Questions: </a:t>
            </a:r>
          </a:p>
          <a:p>
            <a:pPr lvl="1"/>
            <a:r>
              <a:rPr lang="en-US" sz="1100" b="0" kern="1200" dirty="0">
                <a:solidFill>
                  <a:schemeClr val="tx1"/>
                </a:solidFill>
                <a:effectLst/>
                <a:latin typeface="Franklin Gothic Book" panose="020B0503020102020204" pitchFamily="34" charset="0"/>
                <a:ea typeface="+mn-ea"/>
                <a:cs typeface="+mn-cs"/>
              </a:rPr>
              <a:t>How does Kirby help students see the progress they’ve made reading complex text independently?</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How does Kirby enable her students to independently read and understand complex text with confidence?</a:t>
            </a:r>
          </a:p>
          <a:p>
            <a:pPr lvl="1"/>
            <a:endParaRPr lang="en-US" sz="1100" b="0" kern="1200" dirty="0">
              <a:solidFill>
                <a:schemeClr val="tx1"/>
              </a:solidFill>
              <a:effectLst/>
              <a:latin typeface="Franklin Gothic Book" panose="020B0503020102020204" pitchFamily="34" charset="0"/>
              <a:ea typeface="+mn-ea"/>
              <a:cs typeface="+mn-cs"/>
            </a:endParaRPr>
          </a:p>
          <a:p>
            <a:pPr lvl="1"/>
            <a:endParaRPr lang="en-US" sz="1100" b="0" kern="1200" dirty="0">
              <a:solidFill>
                <a:schemeClr val="tx1"/>
              </a:solidFill>
              <a:effectLst/>
              <a:latin typeface="Franklin Gothic Book" panose="020B050302010202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100" b="1" kern="1200" dirty="0">
              <a:solidFill>
                <a:schemeClr val="tx1"/>
              </a:solidFill>
              <a:effectLst/>
              <a:latin typeface="Franklin Gothic Book" panose="020B0503020102020204" pitchFamily="34" charset="0"/>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D4B919-7DE1-4631-AF41-7AEB4B451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309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effectLst/>
                <a:latin typeface="Franklin Gothic Book" panose="020B0503020102020204" pitchFamily="34" charset="0"/>
                <a:ea typeface="+mn-ea"/>
                <a:cs typeface="+mn-cs"/>
              </a:rPr>
              <a:t>Notes on AIR:</a:t>
            </a:r>
          </a:p>
          <a:p>
            <a:pPr lvl="1"/>
            <a:r>
              <a:rPr lang="en-US" sz="1100" b="1" kern="1200" dirty="0">
                <a:solidFill>
                  <a:schemeClr val="tx1"/>
                </a:solidFill>
                <a:effectLst/>
                <a:latin typeface="Franklin Gothic Book" panose="020B0503020102020204" pitchFamily="34" charset="0"/>
                <a:ea typeface="+mn-ea"/>
                <a:cs typeface="+mn-cs"/>
              </a:rPr>
              <a:t>Specific, observable task: </a:t>
            </a:r>
            <a:r>
              <a:rPr lang="en-US" sz="1100" b="0" kern="1200" dirty="0">
                <a:solidFill>
                  <a:schemeClr val="tx1"/>
                </a:solidFill>
                <a:effectLst/>
                <a:latin typeface="Franklin Gothic Book" panose="020B0503020102020204" pitchFamily="34" charset="0"/>
                <a:ea typeface="+mn-ea"/>
                <a:cs typeface="+mn-cs"/>
              </a:rPr>
              <a:t>Before students read, Kirby gives specific guidelines for annotating as well as a focus question, asking students to underline lists in the paragraph and consider why Douglass includes those lists. This not only ensures that students are reading with purpose, but also holds them accountable for reading and annotating carefully. By posting these guidelines at the front of the room, Kirby helps students stay on task and gives them a resource that they can refer back to while reading.</a:t>
            </a:r>
          </a:p>
          <a:p>
            <a:pPr lvl="1"/>
            <a:r>
              <a:rPr lang="en-US" sz="1100" b="1" kern="1200" dirty="0">
                <a:solidFill>
                  <a:schemeClr val="tx1"/>
                </a:solidFill>
                <a:effectLst/>
                <a:latin typeface="Franklin Gothic Book" panose="020B0503020102020204" pitchFamily="34" charset="0"/>
                <a:ea typeface="+mn-ea"/>
                <a:cs typeface="+mn-cs"/>
              </a:rPr>
              <a:t>Individual feedback and differentiated support: </a:t>
            </a:r>
            <a:r>
              <a:rPr lang="en-US" sz="1100" b="0" kern="1200" dirty="0">
                <a:solidFill>
                  <a:schemeClr val="tx1"/>
                </a:solidFill>
                <a:effectLst/>
                <a:latin typeface="Franklin Gothic Book" panose="020B0503020102020204" pitchFamily="34" charset="0"/>
                <a:ea typeface="+mn-ea"/>
                <a:cs typeface="+mn-cs"/>
              </a:rPr>
              <a:t>As students read, Kirby reinforces accountability by actively circulating to gather data and providing students feedback on their written work. She jots notes to herself as she circulates, which allows her to gauge and record student understanding and determine the focus and structure of the following discussion.</a:t>
            </a:r>
          </a:p>
          <a:p>
            <a:pPr lvl="1"/>
            <a:r>
              <a:rPr lang="en-US" sz="1100" b="1" kern="1200" dirty="0">
                <a:solidFill>
                  <a:schemeClr val="tx1"/>
                </a:solidFill>
                <a:effectLst/>
                <a:latin typeface="Franklin Gothic Book" panose="020B0503020102020204" pitchFamily="34" charset="0"/>
                <a:ea typeface="+mn-ea"/>
                <a:cs typeface="+mn-cs"/>
              </a:rPr>
              <a:t>Names and celebrates the challenge and progress: </a:t>
            </a:r>
            <a:r>
              <a:rPr lang="en-US" sz="1100" b="0" kern="1200" dirty="0">
                <a:solidFill>
                  <a:schemeClr val="tx1"/>
                </a:solidFill>
                <a:effectLst/>
                <a:latin typeface="Franklin Gothic Book" panose="020B0503020102020204" pitchFamily="34" charset="0"/>
                <a:ea typeface="+mn-ea"/>
                <a:cs typeface="+mn-cs"/>
              </a:rPr>
              <a:t>At the conclusion of independent reading, Kirby warmly praises the success she saw while circulating, saying, “Incredible…Awesome job. You don’t need a partner, you’ve really got it.” This praise accomplishes three important things:</a:t>
            </a:r>
          </a:p>
          <a:p>
            <a:pPr lvl="2"/>
            <a:r>
              <a:rPr lang="en-US" sz="1100" b="0" kern="1200" dirty="0">
                <a:solidFill>
                  <a:schemeClr val="tx1"/>
                </a:solidFill>
                <a:effectLst/>
                <a:latin typeface="Franklin Gothic Book" panose="020B0503020102020204" pitchFamily="34" charset="0"/>
                <a:ea typeface="+mn-ea"/>
                <a:cs typeface="+mn-cs"/>
              </a:rPr>
              <a:t>Affirms for students the value and success of tackling this difficult text independently and without help.</a:t>
            </a:r>
          </a:p>
          <a:p>
            <a:pPr lvl="2"/>
            <a:r>
              <a:rPr lang="en-US" sz="1100" b="0" kern="1200" dirty="0">
                <a:solidFill>
                  <a:schemeClr val="tx1"/>
                </a:solidFill>
                <a:effectLst/>
                <a:latin typeface="Franklin Gothic Book" panose="020B0503020102020204" pitchFamily="34" charset="0"/>
                <a:ea typeface="+mn-ea"/>
                <a:cs typeface="+mn-cs"/>
              </a:rPr>
              <a:t>Sets the expectation that students will engage confidently and enthusiastically in the conversation that follows. </a:t>
            </a:r>
          </a:p>
          <a:p>
            <a:pPr lvl="2"/>
            <a:r>
              <a:rPr lang="en-US" sz="1100" b="0" kern="1200" dirty="0">
                <a:solidFill>
                  <a:schemeClr val="tx1"/>
                </a:solidFill>
                <a:effectLst/>
                <a:latin typeface="Franklin Gothic Book" panose="020B0503020102020204" pitchFamily="34" charset="0"/>
                <a:ea typeface="+mn-ea"/>
                <a:cs typeface="+mn-cs"/>
              </a:rPr>
              <a:t>And, because she has circulated so carefully during reading, Kirby is able to warmly hold students accountable in raising their hands to participate (“Do you know? I feel like you know.”)</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b="0" kern="1200" dirty="0">
                <a:solidFill>
                  <a:schemeClr val="tx1"/>
                </a:solidFill>
                <a:effectLst/>
                <a:latin typeface="Franklin Gothic Book" panose="020B0503020102020204" pitchFamily="34" charset="0"/>
                <a:ea typeface="+mn-ea"/>
                <a:cs typeface="+mn-cs"/>
              </a:rPr>
              <a:t>At the end of the clip, Kirby takes a few seconds to acknowledge students’ progress with the text. They’ve been working with Douglass for weeks and can now independently unpack dense text that may have stumped them at the beginning of the unit. It’s a small but powerful move that makes transparent for students the struggle and value of working independently with rigorous language.</a:t>
            </a:r>
          </a:p>
          <a:p>
            <a:pPr lvl="1"/>
            <a:r>
              <a:rPr lang="en-US" sz="1100" b="1" kern="1200" dirty="0">
                <a:solidFill>
                  <a:schemeClr val="tx1"/>
                </a:solidFill>
                <a:effectLst/>
                <a:latin typeface="Franklin Gothic Book" panose="020B0503020102020204" pitchFamily="34" charset="0"/>
                <a:ea typeface="+mn-ea"/>
                <a:cs typeface="+mn-cs"/>
              </a:rPr>
              <a:t>“Stamps” in writing to lock in accurate thinking: </a:t>
            </a:r>
            <a:r>
              <a:rPr lang="en-US" sz="1100" b="0" kern="1200" dirty="0">
                <a:solidFill>
                  <a:schemeClr val="tx1"/>
                </a:solidFill>
                <a:effectLst/>
                <a:latin typeface="Franklin Gothic Book" panose="020B0503020102020204" pitchFamily="34" charset="0"/>
                <a:ea typeface="+mn-ea"/>
                <a:cs typeface="+mn-cs"/>
              </a:rPr>
              <a:t>Kirby is able to use the data she collected during reading to intentionally and efficiently tailor her conversation to quickly address misconceptions and surface the key ideas of the paragraph. She locks in student learning with a final, written stamp: “Jot at the bottom of your paper: He’s imagining _____.” </a:t>
            </a:r>
          </a:p>
          <a:p>
            <a:pPr marL="457200" lvl="1" indent="0">
              <a:buNone/>
            </a:pPr>
            <a:endParaRPr lang="en-US" sz="1100" b="0" kern="1200" dirty="0">
              <a:solidFill>
                <a:schemeClr val="tx1"/>
              </a:solidFill>
              <a:effectLst/>
              <a:latin typeface="Franklin Gothic Book" panose="020B0503020102020204" pitchFamily="34" charset="0"/>
              <a:ea typeface="+mn-ea"/>
              <a:cs typeface="+mn-cs"/>
            </a:endParaRPr>
          </a:p>
          <a:p>
            <a:pPr marL="171450" lvl="0" indent="-171450"/>
            <a:r>
              <a:rPr lang="en-US" sz="1100" b="1" kern="1200" dirty="0">
                <a:solidFill>
                  <a:schemeClr val="tx1"/>
                </a:solidFill>
                <a:effectLst/>
                <a:latin typeface="Franklin Gothic Book" panose="020B0503020102020204" pitchFamily="34" charset="0"/>
                <a:ea typeface="+mn-ea"/>
                <a:cs typeface="+mn-cs"/>
              </a:rPr>
              <a:t>You might also consider this clip for:</a:t>
            </a:r>
          </a:p>
          <a:p>
            <a:pPr marL="628650" lvl="1" indent="-171450"/>
            <a:r>
              <a:rPr lang="en-US" sz="1100" b="0" i="0" kern="1200" dirty="0">
                <a:solidFill>
                  <a:schemeClr val="tx1"/>
                </a:solidFill>
                <a:effectLst/>
                <a:latin typeface="Franklin Gothic Book" panose="020B0503020102020204" pitchFamily="34" charset="0"/>
                <a:ea typeface="+mn-ea"/>
                <a:cs typeface="+mn-cs"/>
              </a:rPr>
              <a:t>Active Observation</a:t>
            </a:r>
          </a:p>
          <a:p>
            <a:pPr marL="628650" lvl="1" indent="-171450"/>
            <a:r>
              <a:rPr lang="en-US" sz="1100" b="0" i="0" kern="1200" dirty="0">
                <a:solidFill>
                  <a:schemeClr val="tx1"/>
                </a:solidFill>
                <a:effectLst/>
                <a:latin typeface="Franklin Gothic Book" panose="020B0503020102020204" pitchFamily="34" charset="0"/>
                <a:ea typeface="+mn-ea"/>
                <a:cs typeface="+mn-cs"/>
              </a:rPr>
              <a:t>Culture of Reading</a:t>
            </a:r>
          </a:p>
          <a:p>
            <a:pPr marL="628650" lvl="1" indent="-171450"/>
            <a:endParaRPr lang="en-US" sz="1100" b="0" i="0" kern="1200" dirty="0">
              <a:solidFill>
                <a:schemeClr val="tx1"/>
              </a:solidFill>
              <a:effectLst/>
              <a:latin typeface="Franklin Gothic Book" panose="020B0503020102020204" pitchFamily="34" charset="0"/>
              <a:ea typeface="+mn-ea"/>
              <a:cs typeface="+mn-cs"/>
            </a:endParaRPr>
          </a:p>
          <a:p>
            <a:pPr marL="457200" lvl="1" indent="0">
              <a:buNone/>
            </a:pPr>
            <a:endParaRPr lang="en-US" sz="1100" b="0" i="0" kern="1200" dirty="0">
              <a:solidFill>
                <a:schemeClr val="tx1"/>
              </a:solidFill>
              <a:effectLst/>
              <a:latin typeface="Franklin Gothic Book" panose="020B05030201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D4B919-7DE1-4631-AF41-7AEB4B451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793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effectLst/>
                <a:latin typeface="Franklin Gothic Book" panose="020B0503020102020204" pitchFamily="34" charset="0"/>
                <a:ea typeface="+mn-ea"/>
                <a:cs typeface="+mn-cs"/>
              </a:rPr>
              <a:t>Clip Title: </a:t>
            </a:r>
            <a:r>
              <a:rPr lang="en-US" sz="1100" b="0" kern="1200" dirty="0">
                <a:solidFill>
                  <a:schemeClr val="tx1"/>
                </a:solidFill>
                <a:effectLst/>
                <a:latin typeface="Franklin Gothic Book" panose="020B0503020102020204" pitchFamily="34" charset="0"/>
                <a:ea typeface="+mn-ea"/>
                <a:cs typeface="+mn-cs"/>
              </a:rPr>
              <a:t>RC.AIR.GR8.Rivera.'Rather coldly.'Clip2962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1200" dirty="0">
                <a:solidFill>
                  <a:schemeClr val="tx1"/>
                </a:solidFill>
                <a:effectLst/>
                <a:latin typeface="Franklin Gothic Book" panose="020B0503020102020204" pitchFamily="34" charset="0"/>
                <a:ea typeface="+mn-ea"/>
                <a:cs typeface="+mn-cs"/>
              </a:rPr>
              <a:t>Context:</a:t>
            </a:r>
          </a:p>
          <a:p>
            <a:pPr marL="628650" marR="0" lvl="1" indent="-171450" algn="l" defTabSz="914400" rtl="0" eaLnBrk="1" fontAlgn="auto" latinLnBrk="0" hangingPunct="1">
              <a:lnSpc>
                <a:spcPct val="100000"/>
              </a:lnSpc>
              <a:spcBef>
                <a:spcPts val="0"/>
              </a:spcBef>
              <a:spcAft>
                <a:spcPts val="0"/>
              </a:spcAft>
              <a:buClrTx/>
              <a:buSzTx/>
              <a:tabLst/>
              <a:defRPr/>
            </a:pPr>
            <a:r>
              <a:rPr lang="en-US" sz="1100" b="0" kern="1200" dirty="0">
                <a:solidFill>
                  <a:schemeClr val="tx1"/>
                </a:solidFill>
                <a:effectLst/>
                <a:latin typeface="Franklin Gothic Book" panose="020B0503020102020204" pitchFamily="34" charset="0"/>
                <a:ea typeface="+mn-ea"/>
                <a:cs typeface="+mn-cs"/>
              </a:rPr>
              <a:t>In this clip, Trista is reading </a:t>
            </a:r>
            <a:r>
              <a:rPr lang="en-US" sz="1100" b="0" i="1" kern="1200" dirty="0">
                <a:solidFill>
                  <a:schemeClr val="tx1"/>
                </a:solidFill>
                <a:effectLst/>
                <a:latin typeface="Franklin Gothic Book" panose="020B0503020102020204" pitchFamily="34" charset="0"/>
                <a:ea typeface="+mn-ea"/>
                <a:cs typeface="+mn-cs"/>
              </a:rPr>
              <a:t>The Magician’s Nephew </a:t>
            </a:r>
            <a:r>
              <a:rPr lang="en-US" sz="1100" b="0" i="0" kern="1200" dirty="0">
                <a:solidFill>
                  <a:schemeClr val="tx1"/>
                </a:solidFill>
                <a:effectLst/>
                <a:latin typeface="Franklin Gothic Book" panose="020B0503020102020204" pitchFamily="34" charset="0"/>
                <a:ea typeface="+mn-ea"/>
                <a:cs typeface="+mn-cs"/>
              </a:rPr>
              <a:t>with her 8</a:t>
            </a:r>
            <a:r>
              <a:rPr lang="en-US" sz="1100" b="0" i="0" kern="1200" baseline="30000" dirty="0">
                <a:solidFill>
                  <a:schemeClr val="tx1"/>
                </a:solidFill>
                <a:effectLst/>
                <a:latin typeface="Franklin Gothic Book" panose="020B0503020102020204" pitchFamily="34" charset="0"/>
                <a:ea typeface="+mn-ea"/>
                <a:cs typeface="+mn-cs"/>
              </a:rPr>
              <a:t>th</a:t>
            </a:r>
            <a:r>
              <a:rPr lang="en-US" sz="1100" b="0" i="0" kern="1200" dirty="0">
                <a:solidFill>
                  <a:schemeClr val="tx1"/>
                </a:solidFill>
                <a:effectLst/>
                <a:latin typeface="Franklin Gothic Book" panose="020B0503020102020204" pitchFamily="34" charset="0"/>
                <a:ea typeface="+mn-ea"/>
                <a:cs typeface="+mn-cs"/>
              </a:rPr>
              <a:t> grade students at Immaculate Conception in New York.</a:t>
            </a:r>
          </a:p>
          <a:p>
            <a:pPr marL="171450" marR="0" lvl="0" indent="-171450" algn="l" defTabSz="914400" rtl="0" eaLnBrk="1" fontAlgn="auto" latinLnBrk="0" hangingPunct="1">
              <a:lnSpc>
                <a:spcPct val="100000"/>
              </a:lnSpc>
              <a:spcBef>
                <a:spcPts val="0"/>
              </a:spcBef>
              <a:spcAft>
                <a:spcPts val="0"/>
              </a:spcAft>
              <a:buClrTx/>
              <a:buSzTx/>
              <a:tabLst/>
              <a:defRPr/>
            </a:pPr>
            <a:r>
              <a:rPr lang="en-US" sz="1100" b="1" kern="1200" dirty="0">
                <a:solidFill>
                  <a:schemeClr val="tx1"/>
                </a:solidFill>
                <a:effectLst/>
                <a:latin typeface="Franklin Gothic Book" panose="020B0503020102020204" pitchFamily="34" charset="0"/>
                <a:ea typeface="+mn-ea"/>
                <a:cs typeface="+mn-cs"/>
              </a:rPr>
              <a:t>Alternative Framing Questions: </a:t>
            </a:r>
          </a:p>
          <a:p>
            <a:pPr marL="628650" marR="0" lvl="1" indent="-171450" algn="l" defTabSz="914400" rtl="0" eaLnBrk="1" fontAlgn="auto" latinLnBrk="0" hangingPunct="1">
              <a:lnSpc>
                <a:spcPct val="100000"/>
              </a:lnSpc>
              <a:spcBef>
                <a:spcPts val="0"/>
              </a:spcBef>
              <a:spcAft>
                <a:spcPts val="0"/>
              </a:spcAft>
              <a:buClrTx/>
              <a:buSzTx/>
              <a:tabLst/>
              <a:defRPr/>
            </a:pPr>
            <a:r>
              <a:rPr lang="en-US" sz="1100" b="0" kern="1200" dirty="0">
                <a:solidFill>
                  <a:schemeClr val="tx1"/>
                </a:solidFill>
                <a:effectLst/>
                <a:latin typeface="Franklin Gothic Book" panose="020B0503020102020204" pitchFamily="34" charset="0"/>
                <a:ea typeface="+mn-ea"/>
                <a:cs typeface="+mn-cs"/>
              </a:rPr>
              <a:t>How does Trista use annotation tasks to support students as they read?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D4B919-7DE1-4631-AF41-7AEB4B451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905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effectLst/>
                <a:latin typeface="Franklin Gothic Book" panose="020B0503020102020204" pitchFamily="34" charset="0"/>
                <a:ea typeface="+mn-ea"/>
                <a:cs typeface="+mn-cs"/>
              </a:rPr>
              <a:t>Notes on AIR:</a:t>
            </a:r>
          </a:p>
          <a:p>
            <a:pPr marL="628650" lvl="1" indent="-171450"/>
            <a:r>
              <a:rPr lang="en-US" sz="1100" b="1" kern="1200" dirty="0">
                <a:solidFill>
                  <a:schemeClr val="tx1"/>
                </a:solidFill>
                <a:effectLst/>
                <a:latin typeface="Franklin Gothic Book" panose="020B0503020102020204" pitchFamily="34" charset="0"/>
                <a:ea typeface="+mn-ea"/>
                <a:cs typeface="+mn-cs"/>
              </a:rPr>
              <a:t>Gives clear What To Do directions: </a:t>
            </a:r>
            <a:r>
              <a:rPr lang="en-US" sz="1100" b="0" kern="1200" dirty="0">
                <a:solidFill>
                  <a:schemeClr val="tx1"/>
                </a:solidFill>
                <a:effectLst/>
                <a:latin typeface="Franklin Gothic Book" panose="020B0503020102020204" pitchFamily="34" charset="0"/>
                <a:ea typeface="+mn-ea"/>
                <a:cs typeface="+mn-cs"/>
              </a:rPr>
              <a:t>Trista gives clear What To Do directions by telling students they will be reading pages 80-81 in the novel independently – and even adding in a touch of expressive reading as she does so. She then provides focal point questions in their packet. She gives a specific time parameter (14 minutes) for student reading and answering questions.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b="1" kern="1200" dirty="0">
                <a:solidFill>
                  <a:schemeClr val="tx1"/>
                </a:solidFill>
                <a:effectLst/>
                <a:latin typeface="Franklin Gothic Book" panose="020B0503020102020204" pitchFamily="34" charset="0"/>
                <a:ea typeface="+mn-ea"/>
                <a:cs typeface="+mn-cs"/>
              </a:rPr>
              <a:t>Focused feedback: </a:t>
            </a:r>
          </a:p>
          <a:p>
            <a:pPr marL="1085850"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b="0" kern="1200" dirty="0">
                <a:solidFill>
                  <a:schemeClr val="tx1"/>
                </a:solidFill>
                <a:effectLst/>
                <a:latin typeface="Franklin Gothic Book" panose="020B0503020102020204" pitchFamily="34" charset="0"/>
                <a:ea typeface="+mn-ea"/>
                <a:cs typeface="+mn-cs"/>
              </a:rPr>
              <a:t>Trista had students annotate and jot margin notes as they read, so as she Actively Observes, she is able to give feedback that pushes students to deepen their understanding of the text. Her aim is to deepen why the main character is described as “cold,” giving one student a prompt to add a margin note and another to go back to the text to bracket evidence that supports his conclusion. </a:t>
            </a:r>
          </a:p>
          <a:p>
            <a:pPr marL="1085850" lvl="2" indent="-171450"/>
            <a:r>
              <a:rPr lang="en-US" sz="1100" b="0" kern="1200" dirty="0">
                <a:solidFill>
                  <a:schemeClr val="tx1"/>
                </a:solidFill>
                <a:effectLst/>
                <a:latin typeface="Franklin Gothic Book" panose="020B0503020102020204" pitchFamily="34" charset="0"/>
                <a:ea typeface="+mn-ea"/>
                <a:cs typeface="+mn-cs"/>
              </a:rPr>
              <a:t>When she pulls the group together, it’s clear that the feedback she’s been giving aligns to what she plans to discuss when them after they read. </a:t>
            </a:r>
          </a:p>
          <a:p>
            <a:pPr marL="628650" lvl="1" indent="-171450"/>
            <a:r>
              <a:rPr lang="en-US" sz="1100" b="1" kern="1200" dirty="0">
                <a:solidFill>
                  <a:schemeClr val="tx1"/>
                </a:solidFill>
                <a:effectLst/>
                <a:latin typeface="Franklin Gothic Book" panose="020B0503020102020204" pitchFamily="34" charset="0"/>
                <a:ea typeface="+mn-ea"/>
                <a:cs typeface="+mn-cs"/>
              </a:rPr>
              <a:t>Strategic whole group facilitation: </a:t>
            </a:r>
            <a:r>
              <a:rPr lang="en-US" sz="1100" b="0" kern="1200" dirty="0">
                <a:solidFill>
                  <a:schemeClr val="tx1"/>
                </a:solidFill>
                <a:effectLst/>
                <a:latin typeface="Franklin Gothic Book" panose="020B0503020102020204" pitchFamily="34" charset="0"/>
                <a:ea typeface="+mn-ea"/>
                <a:cs typeface="+mn-cs"/>
              </a:rPr>
              <a:t>When Trista pulls the group together and asks, “Why does she speak to him ‘rather coldly’?” she is able to call on Lucas right away because of the feedback she gave him earlier.</a:t>
            </a:r>
          </a:p>
          <a:p>
            <a:pPr marL="457200" lvl="1" indent="0">
              <a:buNone/>
            </a:pPr>
            <a:endParaRPr lang="en-US" sz="1100" b="0" kern="1200" dirty="0">
              <a:solidFill>
                <a:schemeClr val="tx1"/>
              </a:solidFill>
              <a:effectLst/>
              <a:latin typeface="Franklin Gothic Book" panose="020B0503020102020204" pitchFamily="34" charset="0"/>
              <a:ea typeface="+mn-ea"/>
              <a:cs typeface="+mn-cs"/>
            </a:endParaRPr>
          </a:p>
          <a:p>
            <a:pPr marL="171450" lvl="0" indent="-171450"/>
            <a:r>
              <a:rPr lang="en-US" sz="1100" b="1" kern="1200" dirty="0">
                <a:solidFill>
                  <a:schemeClr val="tx1"/>
                </a:solidFill>
                <a:effectLst/>
                <a:latin typeface="Franklin Gothic Book" panose="020B0503020102020204" pitchFamily="34" charset="0"/>
                <a:ea typeface="+mn-ea"/>
                <a:cs typeface="+mn-cs"/>
              </a:rPr>
              <a:t>You might also consider this clip for:</a:t>
            </a:r>
          </a:p>
          <a:p>
            <a:pPr marL="628650" lvl="1" indent="-171450"/>
            <a:r>
              <a:rPr lang="en-US" sz="1100" b="0" i="0" kern="1200" dirty="0">
                <a:solidFill>
                  <a:schemeClr val="tx1"/>
                </a:solidFill>
                <a:effectLst/>
                <a:latin typeface="Franklin Gothic Book" panose="020B0503020102020204" pitchFamily="34" charset="0"/>
                <a:ea typeface="+mn-ea"/>
                <a:cs typeface="+mn-cs"/>
              </a:rPr>
              <a:t>Active Observation</a:t>
            </a:r>
          </a:p>
          <a:p>
            <a:pPr marL="628650" lvl="1" indent="-171450"/>
            <a:r>
              <a:rPr lang="en-US" sz="1100" b="0" i="0" kern="1200" dirty="0">
                <a:solidFill>
                  <a:schemeClr val="tx1"/>
                </a:solidFill>
                <a:effectLst/>
                <a:latin typeface="Franklin Gothic Book" panose="020B0503020102020204" pitchFamily="34" charset="0"/>
                <a:ea typeface="+mn-ea"/>
                <a:cs typeface="+mn-cs"/>
              </a:rPr>
              <a:t>Annotation</a:t>
            </a:r>
          </a:p>
          <a:p>
            <a:pPr marL="628650" lvl="1" indent="-171450"/>
            <a:endParaRPr lang="en-US" sz="1100" b="0" i="0" kern="1200" dirty="0">
              <a:solidFill>
                <a:schemeClr val="tx1"/>
              </a:solidFill>
              <a:effectLst/>
              <a:latin typeface="Franklin Gothic Book" panose="020B0503020102020204" pitchFamily="34" charset="0"/>
              <a:ea typeface="+mn-ea"/>
              <a:cs typeface="+mn-cs"/>
            </a:endParaRPr>
          </a:p>
          <a:p>
            <a:pPr marL="457200" lvl="1" indent="0">
              <a:buNone/>
            </a:pPr>
            <a:endParaRPr lang="en-US" sz="1100" b="0" i="0" kern="1200" dirty="0">
              <a:solidFill>
                <a:schemeClr val="tx1"/>
              </a:solidFill>
              <a:effectLst/>
              <a:latin typeface="Franklin Gothic Book" panose="020B05030201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D4B919-7DE1-4631-AF41-7AEB4B451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859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0D4B919-7DE1-4631-AF41-7AEB4B451F9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926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effectLst/>
                <a:latin typeface="Franklin Gothic Book" panose="020B0503020102020204" pitchFamily="34" charset="0"/>
                <a:ea typeface="+mn-ea"/>
                <a:cs typeface="+mn-cs"/>
              </a:rPr>
              <a:t>Clip Title: </a:t>
            </a:r>
            <a:r>
              <a:rPr lang="en-US" sz="1100" b="0" kern="1200" dirty="0">
                <a:solidFill>
                  <a:schemeClr val="tx1"/>
                </a:solidFill>
                <a:effectLst/>
                <a:latin typeface="Franklin Gothic Book" panose="020B0503020102020204" pitchFamily="34" charset="0"/>
                <a:ea typeface="+mn-ea"/>
                <a:cs typeface="+mn-cs"/>
              </a:rPr>
              <a:t>Reading.Annotation.GR7.Tindall.'Check if Correct.'Clip3333.mp4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1200" dirty="0">
                <a:solidFill>
                  <a:schemeClr val="tx1"/>
                </a:solidFill>
                <a:effectLst/>
                <a:latin typeface="Franklin Gothic Book" panose="020B0503020102020204" pitchFamily="34" charset="0"/>
                <a:ea typeface="+mn-ea"/>
                <a:cs typeface="+mn-cs"/>
              </a:rPr>
              <a:t>Context:</a:t>
            </a:r>
          </a:p>
          <a:p>
            <a:pPr marL="628650" marR="0" lvl="1" indent="-171450" algn="l" defTabSz="914400" rtl="0" eaLnBrk="1" fontAlgn="auto" latinLnBrk="0" hangingPunct="1">
              <a:lnSpc>
                <a:spcPct val="100000"/>
              </a:lnSpc>
              <a:spcBef>
                <a:spcPts val="0"/>
              </a:spcBef>
              <a:spcAft>
                <a:spcPts val="0"/>
              </a:spcAft>
              <a:buClrTx/>
              <a:buSzTx/>
              <a:tabLst/>
              <a:defRPr/>
            </a:pPr>
            <a:r>
              <a:rPr lang="en-US" sz="1100" b="0" kern="1200" dirty="0">
                <a:solidFill>
                  <a:schemeClr val="tx1"/>
                </a:solidFill>
                <a:effectLst/>
                <a:latin typeface="Franklin Gothic Book" panose="020B0503020102020204" pitchFamily="34" charset="0"/>
                <a:ea typeface="+mn-ea"/>
                <a:cs typeface="+mn-cs"/>
              </a:rPr>
              <a:t>In this clip, </a:t>
            </a:r>
            <a:r>
              <a:rPr lang="en-US" sz="1100" b="0" kern="1200" dirty="0" err="1">
                <a:solidFill>
                  <a:schemeClr val="tx1"/>
                </a:solidFill>
                <a:effectLst/>
                <a:latin typeface="Franklin Gothic Book" panose="020B0503020102020204" pitchFamily="34" charset="0"/>
                <a:ea typeface="+mn-ea"/>
                <a:cs typeface="+mn-cs"/>
              </a:rPr>
              <a:t>BreOnna</a:t>
            </a:r>
            <a:r>
              <a:rPr lang="en-US" sz="1100" b="0" kern="1200" dirty="0">
                <a:solidFill>
                  <a:schemeClr val="tx1"/>
                </a:solidFill>
                <a:effectLst/>
                <a:latin typeface="Franklin Gothic Book" panose="020B0503020102020204" pitchFamily="34" charset="0"/>
                <a:ea typeface="+mn-ea"/>
                <a:cs typeface="+mn-cs"/>
              </a:rPr>
              <a:t> is reading </a:t>
            </a:r>
            <a:r>
              <a:rPr lang="en-US" sz="1100" b="0" i="1" kern="1200" dirty="0">
                <a:solidFill>
                  <a:schemeClr val="tx1"/>
                </a:solidFill>
                <a:effectLst/>
                <a:latin typeface="Franklin Gothic Book" panose="020B0503020102020204" pitchFamily="34" charset="0"/>
                <a:ea typeface="+mn-ea"/>
                <a:cs typeface="+mn-cs"/>
              </a:rPr>
              <a:t>Narrative of the Life of Frederick Douglass  </a:t>
            </a:r>
            <a:r>
              <a:rPr lang="en-US" sz="1100" b="0" i="0" kern="1200" dirty="0">
                <a:solidFill>
                  <a:schemeClr val="tx1"/>
                </a:solidFill>
                <a:effectLst/>
                <a:latin typeface="Franklin Gothic Book" panose="020B0503020102020204" pitchFamily="34" charset="0"/>
                <a:ea typeface="+mn-ea"/>
                <a:cs typeface="+mn-cs"/>
              </a:rPr>
              <a:t>with her 7</a:t>
            </a:r>
            <a:r>
              <a:rPr lang="en-US" sz="1100" b="0" i="0" kern="1200" baseline="30000" dirty="0">
                <a:solidFill>
                  <a:schemeClr val="tx1"/>
                </a:solidFill>
                <a:effectLst/>
                <a:latin typeface="Franklin Gothic Book" panose="020B0503020102020204" pitchFamily="34" charset="0"/>
                <a:ea typeface="+mn-ea"/>
                <a:cs typeface="+mn-cs"/>
              </a:rPr>
              <a:t>th</a:t>
            </a:r>
            <a:r>
              <a:rPr lang="en-US" sz="1100" b="0" i="0" kern="1200" dirty="0">
                <a:solidFill>
                  <a:schemeClr val="tx1"/>
                </a:solidFill>
                <a:effectLst/>
                <a:latin typeface="Franklin Gothic Book" panose="020B0503020102020204" pitchFamily="34" charset="0"/>
                <a:ea typeface="+mn-ea"/>
                <a:cs typeface="+mn-cs"/>
              </a:rPr>
              <a:t> graders at the Denver School of Science and Technology. </a:t>
            </a:r>
            <a:endParaRPr lang="en-US" sz="1100" b="0" kern="1200" dirty="0">
              <a:solidFill>
                <a:schemeClr val="tx1"/>
              </a:solidFill>
              <a:effectLst/>
              <a:latin typeface="Franklin Gothic Book" panose="020B0503020102020204" pitchFamily="34" charset="0"/>
              <a:ea typeface="+mn-ea"/>
              <a:cs typeface="+mn-cs"/>
            </a:endParaRPr>
          </a:p>
          <a:p>
            <a:pPr lvl="0"/>
            <a:r>
              <a:rPr lang="en-US" sz="1100" b="1" kern="1200" dirty="0">
                <a:solidFill>
                  <a:schemeClr val="tx1"/>
                </a:solidFill>
                <a:effectLst/>
                <a:latin typeface="Franklin Gothic Book" panose="020B0503020102020204" pitchFamily="34" charset="0"/>
                <a:ea typeface="+mn-ea"/>
                <a:cs typeface="+mn-cs"/>
              </a:rPr>
              <a:t>Alternative Framing Questions: </a:t>
            </a:r>
          </a:p>
          <a:p>
            <a:pPr lvl="1"/>
            <a:r>
              <a:rPr lang="en-US" sz="1100" b="0" kern="1200" dirty="0">
                <a:solidFill>
                  <a:schemeClr val="tx1"/>
                </a:solidFill>
                <a:effectLst/>
                <a:latin typeface="Franklin Gothic Book" panose="020B0503020102020204" pitchFamily="34" charset="0"/>
                <a:ea typeface="+mn-ea"/>
                <a:cs typeface="+mn-cs"/>
              </a:rPr>
              <a:t>How does </a:t>
            </a:r>
            <a:r>
              <a:rPr lang="en-US" sz="1100" b="0" kern="1200" dirty="0" err="1">
                <a:solidFill>
                  <a:schemeClr val="tx1"/>
                </a:solidFill>
                <a:effectLst/>
                <a:latin typeface="Franklin Gothic Book" panose="020B0503020102020204" pitchFamily="34" charset="0"/>
                <a:ea typeface="+mn-ea"/>
                <a:cs typeface="+mn-cs"/>
              </a:rPr>
              <a:t>BreOnna’s</a:t>
            </a:r>
            <a:r>
              <a:rPr lang="en-US" sz="1100" b="0" kern="1200" dirty="0">
                <a:solidFill>
                  <a:schemeClr val="tx1"/>
                </a:solidFill>
                <a:effectLst/>
                <a:latin typeface="Franklin Gothic Book" panose="020B0503020102020204" pitchFamily="34" charset="0"/>
                <a:ea typeface="+mn-ea"/>
                <a:cs typeface="+mn-cs"/>
              </a:rPr>
              <a:t> nonverbal feedback support a Culture of Reading?</a:t>
            </a:r>
          </a:p>
          <a:p>
            <a:pPr lvl="0"/>
            <a:endParaRPr lang="en-US" sz="1100" b="1" kern="1200" dirty="0">
              <a:solidFill>
                <a:schemeClr val="tx1"/>
              </a:solidFill>
              <a:effectLst/>
              <a:latin typeface="Franklin Gothic Book" panose="020B050302010202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100" b="1" kern="1200" dirty="0">
              <a:solidFill>
                <a:schemeClr val="tx1"/>
              </a:solidFill>
              <a:effectLst/>
              <a:latin typeface="Franklin Gothic Book" panose="020B0503020102020204" pitchFamily="34" charset="0"/>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D4B919-7DE1-4631-AF41-7AEB4B451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192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effectLst/>
                <a:latin typeface="Franklin Gothic Book" panose="020B0503020102020204" pitchFamily="34" charset="0"/>
                <a:ea typeface="+mn-ea"/>
                <a:cs typeface="+mn-cs"/>
              </a:rPr>
              <a:t>Notes on AIR:</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b="1" kern="1200" dirty="0">
                <a:solidFill>
                  <a:schemeClr val="tx1"/>
                </a:solidFill>
                <a:effectLst/>
                <a:latin typeface="Franklin Gothic Book" panose="020B0503020102020204" pitchFamily="34" charset="0"/>
                <a:ea typeface="+mn-ea"/>
                <a:cs typeface="+mn-cs"/>
              </a:rPr>
              <a:t>Gives clear What To Do directions: </a:t>
            </a:r>
            <a:r>
              <a:rPr lang="en-US" sz="1100" b="0" kern="1200" dirty="0" err="1">
                <a:solidFill>
                  <a:schemeClr val="tx1"/>
                </a:solidFill>
                <a:effectLst/>
                <a:latin typeface="Franklin Gothic Book" panose="020B0503020102020204" pitchFamily="34" charset="0"/>
                <a:ea typeface="+mn-ea"/>
                <a:cs typeface="+mn-cs"/>
              </a:rPr>
              <a:t>BreOnna</a:t>
            </a:r>
            <a:r>
              <a:rPr lang="en-US" sz="1100" b="0" kern="1200" dirty="0">
                <a:solidFill>
                  <a:schemeClr val="tx1"/>
                </a:solidFill>
                <a:effectLst/>
                <a:latin typeface="Franklin Gothic Book" panose="020B0503020102020204" pitchFamily="34" charset="0"/>
                <a:ea typeface="+mn-ea"/>
                <a:cs typeface="+mn-cs"/>
              </a:rPr>
              <a:t> ends a small stretch of shared reading by asking students to read a strategic chunk of text. She gives students a specific stopping place using a line from the text and is showing this stopping point on the doc cam as well so her directions are crystal clear.</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b="1" kern="1200" dirty="0">
                <a:solidFill>
                  <a:schemeClr val="tx1"/>
                </a:solidFill>
                <a:effectLst/>
                <a:latin typeface="Franklin Gothic Book" panose="020B0503020102020204" pitchFamily="34" charset="0"/>
                <a:ea typeface="+mn-ea"/>
                <a:cs typeface="+mn-cs"/>
              </a:rPr>
              <a:t>Provides a task for early finishers: </a:t>
            </a:r>
            <a:r>
              <a:rPr lang="en-US" sz="1100" b="0" kern="1200" dirty="0">
                <a:solidFill>
                  <a:schemeClr val="tx1"/>
                </a:solidFill>
                <a:effectLst/>
                <a:latin typeface="Franklin Gothic Book" panose="020B0503020102020204" pitchFamily="34" charset="0"/>
                <a:ea typeface="+mn-ea"/>
                <a:cs typeface="+mn-cs"/>
              </a:rPr>
              <a:t>She then gives a time limit for reading and annotating (3 minutes) and provides a push for early finishers (move on question 3).</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b="1" kern="1200" dirty="0">
                <a:solidFill>
                  <a:schemeClr val="tx1"/>
                </a:solidFill>
                <a:effectLst/>
                <a:latin typeface="Franklin Gothic Book" panose="020B0503020102020204" pitchFamily="34" charset="0"/>
                <a:ea typeface="+mn-ea"/>
                <a:cs typeface="+mn-cs"/>
              </a:rPr>
              <a:t>Gives nonverbal feedback: </a:t>
            </a:r>
            <a:r>
              <a:rPr lang="en-US" sz="1100" b="0" kern="1200" dirty="0" err="1">
                <a:solidFill>
                  <a:schemeClr val="tx1"/>
                </a:solidFill>
                <a:effectLst/>
                <a:latin typeface="Franklin Gothic Book" panose="020B0503020102020204" pitchFamily="34" charset="0"/>
                <a:ea typeface="+mn-ea"/>
                <a:cs typeface="+mn-cs"/>
              </a:rPr>
              <a:t>BreOnna</a:t>
            </a:r>
            <a:r>
              <a:rPr lang="en-US" sz="1100" b="0" kern="1200" dirty="0">
                <a:solidFill>
                  <a:schemeClr val="tx1"/>
                </a:solidFill>
                <a:effectLst/>
                <a:latin typeface="Franklin Gothic Book" panose="020B0503020102020204" pitchFamily="34" charset="0"/>
                <a:ea typeface="+mn-ea"/>
                <a:cs typeface="+mn-cs"/>
              </a:rPr>
              <a:t> has a system of nonverbal feedback she uses to give feedback on annotations in real time. Students are already familiar with this system, so she simply says: “Remember it’s a check if it’s correct, a dot if it’s not, an arrow if you need to narrow…” This allows Breonna to give feedback to many students quickly and maintain the focused silence in the room. </a:t>
            </a:r>
          </a:p>
          <a:p>
            <a:pPr marL="457200" lvl="1" indent="0">
              <a:buNone/>
            </a:pPr>
            <a:endParaRPr lang="en-US" sz="1100" b="0" kern="1200" dirty="0">
              <a:solidFill>
                <a:schemeClr val="tx1"/>
              </a:solidFill>
              <a:effectLst/>
              <a:latin typeface="Franklin Gothic Book" panose="020B0503020102020204" pitchFamily="34" charset="0"/>
              <a:ea typeface="+mn-ea"/>
              <a:cs typeface="+mn-cs"/>
            </a:endParaRPr>
          </a:p>
          <a:p>
            <a:pPr marL="171450" lvl="0" indent="-171450"/>
            <a:r>
              <a:rPr lang="en-US" sz="1100" b="1" kern="1200" dirty="0">
                <a:solidFill>
                  <a:schemeClr val="tx1"/>
                </a:solidFill>
                <a:effectLst/>
                <a:latin typeface="Franklin Gothic Book" panose="020B0503020102020204" pitchFamily="34" charset="0"/>
                <a:ea typeface="+mn-ea"/>
                <a:cs typeface="+mn-cs"/>
              </a:rPr>
              <a:t>You might also consider this clip for:</a:t>
            </a:r>
          </a:p>
          <a:p>
            <a:pPr marL="628650" lvl="1" indent="-171450"/>
            <a:r>
              <a:rPr lang="en-US" sz="1100" b="0" i="0" kern="1200" dirty="0">
                <a:solidFill>
                  <a:schemeClr val="tx1"/>
                </a:solidFill>
                <a:effectLst/>
                <a:latin typeface="Franklin Gothic Book" panose="020B0503020102020204" pitchFamily="34" charset="0"/>
                <a:ea typeface="+mn-ea"/>
                <a:cs typeface="+mn-cs"/>
              </a:rPr>
              <a:t>Active Observation</a:t>
            </a:r>
          </a:p>
          <a:p>
            <a:pPr marL="628650" lvl="1" indent="-171450"/>
            <a:r>
              <a:rPr lang="en-US" sz="1100" b="0" i="0" kern="1200" dirty="0">
                <a:solidFill>
                  <a:schemeClr val="tx1"/>
                </a:solidFill>
                <a:effectLst/>
                <a:latin typeface="Franklin Gothic Book" panose="020B0503020102020204" pitchFamily="34" charset="0"/>
                <a:ea typeface="+mn-ea"/>
                <a:cs typeface="+mn-cs"/>
              </a:rPr>
              <a:t>Silent Solo </a:t>
            </a:r>
          </a:p>
          <a:p>
            <a:pPr marL="628650" lvl="1" indent="-171450"/>
            <a:endParaRPr lang="en-US" sz="1100" b="0" i="0" kern="1200" dirty="0">
              <a:solidFill>
                <a:schemeClr val="tx1"/>
              </a:solidFill>
              <a:effectLst/>
              <a:latin typeface="Franklin Gothic Book" panose="020B0503020102020204" pitchFamily="34" charset="0"/>
              <a:ea typeface="+mn-ea"/>
              <a:cs typeface="+mn-cs"/>
            </a:endParaRPr>
          </a:p>
          <a:p>
            <a:pPr marL="457200" lvl="1" indent="0">
              <a:buNone/>
            </a:pPr>
            <a:endParaRPr lang="en-US" sz="1100" b="0" i="0" kern="1200" dirty="0">
              <a:solidFill>
                <a:schemeClr val="tx1"/>
              </a:solidFill>
              <a:effectLst/>
              <a:latin typeface="Franklin Gothic Book" panose="020B05030201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D4B919-7DE1-4631-AF41-7AEB4B451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059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0D4B919-7DE1-4631-AF41-7AEB4B451F9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960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1200" dirty="0">
                <a:solidFill>
                  <a:schemeClr val="tx1"/>
                </a:solidFill>
                <a:effectLst/>
                <a:latin typeface="Franklin Gothic Book" panose="020B0503020102020204" pitchFamily="34" charset="0"/>
                <a:ea typeface="+mn-ea"/>
                <a:cs typeface="+mn-cs"/>
              </a:rPr>
              <a:t>Clip Title: RC.ReadAloud.GR5.Torres.Smith.’Comicrelief’.Clip3018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1200" dirty="0">
                <a:solidFill>
                  <a:schemeClr val="tx1"/>
                </a:solidFill>
                <a:effectLst/>
                <a:latin typeface="Franklin Gothic Book" panose="020B0503020102020204" pitchFamily="34" charset="0"/>
                <a:ea typeface="+mn-ea"/>
                <a:cs typeface="+mn-cs"/>
              </a:rPr>
              <a:t>Context:</a:t>
            </a:r>
          </a:p>
          <a:p>
            <a:pPr lvl="1"/>
            <a:r>
              <a:rPr lang="en-US" sz="1100" b="0" kern="1200" dirty="0">
                <a:solidFill>
                  <a:schemeClr val="tx1"/>
                </a:solidFill>
                <a:effectLst/>
                <a:latin typeface="Franklin Gothic Book" panose="020B0503020102020204" pitchFamily="34" charset="0"/>
                <a:ea typeface="+mn-ea"/>
                <a:cs typeface="+mn-cs"/>
              </a:rPr>
              <a:t>In this clip, Christine is reading </a:t>
            </a:r>
            <a:r>
              <a:rPr lang="en-US" sz="1100" b="0" i="1" kern="1200" dirty="0">
                <a:solidFill>
                  <a:schemeClr val="tx1"/>
                </a:solidFill>
                <a:effectLst/>
                <a:latin typeface="Franklin Gothic Book" panose="020B0503020102020204" pitchFamily="34" charset="0"/>
                <a:ea typeface="+mn-ea"/>
                <a:cs typeface="+mn-cs"/>
              </a:rPr>
              <a:t>Number the Stars </a:t>
            </a:r>
            <a:r>
              <a:rPr lang="en-US" sz="1100" b="0" i="0" kern="1200" dirty="0">
                <a:solidFill>
                  <a:schemeClr val="tx1"/>
                </a:solidFill>
                <a:effectLst/>
                <a:latin typeface="Franklin Gothic Book" panose="020B0503020102020204" pitchFamily="34" charset="0"/>
                <a:ea typeface="+mn-ea"/>
                <a:cs typeface="+mn-cs"/>
              </a:rPr>
              <a:t>with her 5</a:t>
            </a:r>
            <a:r>
              <a:rPr lang="en-US" sz="1100" b="0" i="0" kern="1200" baseline="30000" dirty="0">
                <a:solidFill>
                  <a:schemeClr val="tx1"/>
                </a:solidFill>
                <a:effectLst/>
                <a:latin typeface="Franklin Gothic Book" panose="020B0503020102020204" pitchFamily="34" charset="0"/>
                <a:ea typeface="+mn-ea"/>
                <a:cs typeface="+mn-cs"/>
              </a:rPr>
              <a:t>th</a:t>
            </a:r>
            <a:r>
              <a:rPr lang="en-US" sz="1100" b="0" i="0" kern="1200" dirty="0">
                <a:solidFill>
                  <a:schemeClr val="tx1"/>
                </a:solidFill>
                <a:effectLst/>
                <a:latin typeface="Franklin Gothic Book" panose="020B0503020102020204" pitchFamily="34" charset="0"/>
                <a:ea typeface="+mn-ea"/>
                <a:cs typeface="+mn-cs"/>
              </a:rPr>
              <a:t> grade class along with her co-teacher, Kait.</a:t>
            </a:r>
          </a:p>
          <a:p>
            <a:pPr lvl="1"/>
            <a:r>
              <a:rPr lang="en-US" sz="1100" b="0" i="0" kern="1200" dirty="0">
                <a:solidFill>
                  <a:schemeClr val="tx1"/>
                </a:solidFill>
                <a:effectLst/>
                <a:latin typeface="Franklin Gothic Book" panose="020B0503020102020204" pitchFamily="34" charset="0"/>
                <a:ea typeface="+mn-ea"/>
                <a:cs typeface="+mn-cs"/>
              </a:rPr>
              <a:t>After a stretch of FASE Reading, Kait reads aloud the end of a climactic chapter. </a:t>
            </a:r>
          </a:p>
          <a:p>
            <a:pPr lvl="0"/>
            <a:r>
              <a:rPr lang="en-US" sz="1100" b="1" kern="1200" dirty="0">
                <a:solidFill>
                  <a:schemeClr val="tx1"/>
                </a:solidFill>
                <a:effectLst/>
                <a:latin typeface="Franklin Gothic Book" panose="020B0503020102020204" pitchFamily="34" charset="0"/>
                <a:ea typeface="+mn-ea"/>
                <a:cs typeface="+mn-cs"/>
              </a:rPr>
              <a:t>Alternative Framing Questions: </a:t>
            </a:r>
          </a:p>
          <a:p>
            <a:pPr lvl="1"/>
            <a:r>
              <a:rPr lang="en-US" sz="1100" b="0" kern="1200" dirty="0">
                <a:solidFill>
                  <a:schemeClr val="tx1"/>
                </a:solidFill>
                <a:effectLst/>
                <a:latin typeface="Franklin Gothic Book" panose="020B0503020102020204" pitchFamily="34" charset="0"/>
                <a:ea typeface="+mn-ea"/>
                <a:cs typeface="+mn-cs"/>
              </a:rPr>
              <a:t>How does using Read Aloud positively impact students’ experience of this moment of text?</a:t>
            </a:r>
          </a:p>
          <a:p>
            <a:pPr marL="457200" lvl="1" indent="0">
              <a:buNone/>
            </a:pPr>
            <a:endParaRPr lang="en-US" sz="1100" b="0" kern="1200" dirty="0">
              <a:solidFill>
                <a:schemeClr val="tx1"/>
              </a:solidFill>
              <a:effectLst/>
              <a:latin typeface="Franklin Gothic Book" panose="020B0503020102020204" pitchFamily="34" charset="0"/>
              <a:ea typeface="+mn-ea"/>
              <a:cs typeface="+mn-cs"/>
            </a:endParaRPr>
          </a:p>
          <a:p>
            <a:pPr marL="0" indent="0">
              <a:buNone/>
            </a:pPr>
            <a:endParaRPr lang="en-US" sz="1100" b="0" kern="1200" dirty="0">
              <a:solidFill>
                <a:schemeClr val="tx1"/>
              </a:solidFill>
              <a:effectLst/>
              <a:latin typeface="Franklin Gothic Book" panose="020B0503020102020204" pitchFamily="34" charset="0"/>
              <a:ea typeface="+mn-ea"/>
              <a:cs typeface="+mn-cs"/>
            </a:endParaRPr>
          </a:p>
          <a:p>
            <a:endParaRPr lang="en-US" b="0" dirty="0"/>
          </a:p>
          <a:p>
            <a:endParaRPr lang="en-US" b="0" dirty="0"/>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4E8A9-D0BF-4B89-B535-50DB07EB74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1538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effectLst/>
                <a:latin typeface="Franklin Gothic Book" panose="020B0503020102020204" pitchFamily="34" charset="0"/>
                <a:ea typeface="+mn-ea"/>
                <a:cs typeface="+mn-cs"/>
              </a:rPr>
              <a:t>Notes on Read Aloud:</a:t>
            </a:r>
          </a:p>
          <a:p>
            <a:pPr lvl="1"/>
            <a:r>
              <a:rPr lang="en-US" sz="1100" b="1" kern="1200" dirty="0">
                <a:solidFill>
                  <a:schemeClr val="tx1"/>
                </a:solidFill>
                <a:effectLst/>
                <a:latin typeface="Franklin Gothic Book" panose="020B0503020102020204" pitchFamily="34" charset="0"/>
                <a:ea typeface="+mn-ea"/>
                <a:cs typeface="+mn-cs"/>
              </a:rPr>
              <a:t>Evidence of planning and preparation: </a:t>
            </a:r>
            <a:r>
              <a:rPr lang="en-US" sz="1100" b="0" kern="1200" dirty="0">
                <a:solidFill>
                  <a:schemeClr val="tx1"/>
                </a:solidFill>
                <a:effectLst/>
                <a:latin typeface="Franklin Gothic Book" panose="020B0503020102020204" pitchFamily="34" charset="0"/>
                <a:ea typeface="+mn-ea"/>
                <a:cs typeface="+mn-cs"/>
              </a:rPr>
              <a:t>Choosing to read this moment aloud, one that marks an important event of the story, means students can both enjoy the humorous moment together and ensures that all students have shared access to this part of the plot. Choosing to have both teachers deliver this moment in the lesson is also evidence of strong preparation. </a:t>
            </a:r>
          </a:p>
          <a:p>
            <a:pPr lvl="1"/>
            <a:r>
              <a:rPr lang="en-US" sz="1100" b="1" kern="1200" dirty="0">
                <a:solidFill>
                  <a:schemeClr val="tx1"/>
                </a:solidFill>
                <a:effectLst/>
                <a:latin typeface="Franklin Gothic Book" panose="020B0503020102020204" pitchFamily="34" charset="0"/>
                <a:ea typeface="+mn-ea"/>
                <a:cs typeface="+mn-cs"/>
              </a:rPr>
              <a:t>Shared joy of reading</a:t>
            </a:r>
            <a:r>
              <a:rPr lang="en-US" sz="1100" b="0" kern="1200" dirty="0">
                <a:solidFill>
                  <a:schemeClr val="tx1"/>
                </a:solidFill>
                <a:effectLst/>
                <a:latin typeface="Franklin Gothic Book" panose="020B0503020102020204" pitchFamily="34" charset="0"/>
                <a:ea typeface="+mn-ea"/>
                <a:cs typeface="+mn-cs"/>
              </a:rPr>
              <a:t>: Torres sees students smile and we hear audible giggles in reaction to this moment in the story. This is a great example of how Read Aloud helps students engage with (and love!) more difficult texts.</a:t>
            </a:r>
          </a:p>
          <a:p>
            <a:pPr lvl="1"/>
            <a:r>
              <a:rPr lang="en-US" sz="1100" b="1" kern="1200" dirty="0">
                <a:solidFill>
                  <a:schemeClr val="tx1"/>
                </a:solidFill>
                <a:effectLst/>
                <a:latin typeface="Franklin Gothic Book" panose="020B0503020102020204" pitchFamily="34" charset="0"/>
                <a:ea typeface="+mn-ea"/>
                <a:cs typeface="+mn-cs"/>
              </a:rPr>
              <a:t>Opportunity to boost vocabulary: </a:t>
            </a:r>
            <a:r>
              <a:rPr lang="en-US" sz="1100" b="0" kern="1200" dirty="0">
                <a:solidFill>
                  <a:schemeClr val="tx1"/>
                </a:solidFill>
                <a:effectLst/>
                <a:latin typeface="Franklin Gothic Book" panose="020B0503020102020204" pitchFamily="34" charset="0"/>
                <a:ea typeface="+mn-ea"/>
                <a:cs typeface="+mn-cs"/>
              </a:rPr>
              <a:t> She uses this moment of the text, a moment that naturally draws students in, to drop in a new way to describe moments like these in stories – ‘comic relief.’</a:t>
            </a:r>
          </a:p>
          <a:p>
            <a:pPr marL="457200" lvl="1" indent="0">
              <a:buNone/>
            </a:pPr>
            <a:endParaRPr lang="en-US" sz="1100" b="0" kern="1200" dirty="0">
              <a:solidFill>
                <a:schemeClr val="tx1"/>
              </a:solidFill>
              <a:effectLst/>
              <a:latin typeface="Franklin Gothic Book" panose="020B0503020102020204" pitchFamily="34" charset="0"/>
              <a:ea typeface="+mn-ea"/>
              <a:cs typeface="+mn-cs"/>
            </a:endParaRPr>
          </a:p>
          <a:p>
            <a:pPr marL="171450" lvl="0" indent="-171450"/>
            <a:r>
              <a:rPr lang="en-US" sz="1100" b="1" kern="1200" dirty="0">
                <a:solidFill>
                  <a:schemeClr val="tx1"/>
                </a:solidFill>
                <a:effectLst/>
                <a:latin typeface="Franklin Gothic Book" panose="020B0503020102020204" pitchFamily="34" charset="0"/>
                <a:ea typeface="+mn-ea"/>
                <a:cs typeface="+mn-cs"/>
              </a:rPr>
              <a:t>You might also consider this clip for:</a:t>
            </a:r>
          </a:p>
          <a:p>
            <a:pPr marL="628650" lvl="1" indent="-171450"/>
            <a:r>
              <a:rPr lang="en-US" sz="1100" b="0" kern="1200" dirty="0">
                <a:solidFill>
                  <a:schemeClr val="tx1"/>
                </a:solidFill>
                <a:effectLst/>
                <a:latin typeface="Franklin Gothic Book" panose="020B0503020102020204" pitchFamily="34" charset="0"/>
                <a:ea typeface="+mn-ea"/>
                <a:cs typeface="+mn-cs"/>
              </a:rPr>
              <a:t>Knowledge Building</a:t>
            </a:r>
          </a:p>
          <a:p>
            <a:pPr marL="628650" lvl="1" indent="-171450"/>
            <a:endParaRPr lang="en-US" sz="1100" b="0" kern="1200" dirty="0">
              <a:solidFill>
                <a:schemeClr val="tx1"/>
              </a:solidFill>
              <a:effectLst/>
              <a:latin typeface="Franklin Gothic Book" panose="020B0503020102020204" pitchFamily="34" charset="0"/>
              <a:ea typeface="+mn-ea"/>
              <a:cs typeface="+mn-cs"/>
            </a:endParaRPr>
          </a:p>
          <a:p>
            <a:pPr marL="0" lvl="0" indent="0">
              <a:buNone/>
            </a:pPr>
            <a:endParaRPr lang="en-US" sz="1100" b="1" kern="1200" dirty="0">
              <a:solidFill>
                <a:schemeClr val="tx1"/>
              </a:solidFill>
              <a:effectLst/>
              <a:latin typeface="Franklin Gothic Book" panose="020B05030201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4E8A9-D0BF-4B89-B535-50DB07EB74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6737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1200" dirty="0">
                <a:solidFill>
                  <a:schemeClr val="tx1"/>
                </a:solidFill>
                <a:effectLst/>
                <a:latin typeface="Franklin Gothic Book" panose="020B0503020102020204" pitchFamily="34" charset="0"/>
                <a:ea typeface="+mn-ea"/>
                <a:cs typeface="+mn-cs"/>
              </a:rPr>
              <a:t>Clip Title: </a:t>
            </a:r>
            <a:r>
              <a:rPr lang="en-US" sz="1100" b="0" i="0" kern="1200" dirty="0">
                <a:solidFill>
                  <a:schemeClr val="tx1"/>
                </a:solidFill>
                <a:effectLst/>
                <a:latin typeface="Franklin Gothic Book" panose="020B0503020102020204" pitchFamily="34" charset="0"/>
                <a:ea typeface="+mn-ea"/>
                <a:cs typeface="+mn-cs"/>
              </a:rPr>
              <a:t>EA.CFU.GR6.Pearlman.’The gate.’Clip2878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1200" dirty="0">
                <a:solidFill>
                  <a:schemeClr val="tx1"/>
                </a:solidFill>
                <a:effectLst/>
                <a:latin typeface="Franklin Gothic Book" panose="020B0503020102020204" pitchFamily="34" charset="0"/>
                <a:ea typeface="+mn-ea"/>
                <a:cs typeface="+mn-cs"/>
              </a:rPr>
              <a:t>Context:</a:t>
            </a:r>
          </a:p>
          <a:p>
            <a:pPr lvl="1"/>
            <a:r>
              <a:rPr lang="en-US" sz="1100" b="0" kern="1200" dirty="0">
                <a:solidFill>
                  <a:schemeClr val="tx1"/>
                </a:solidFill>
                <a:effectLst/>
                <a:latin typeface="Franklin Gothic Book" panose="020B0503020102020204" pitchFamily="34" charset="0"/>
                <a:ea typeface="+mn-ea"/>
                <a:cs typeface="+mn-cs"/>
              </a:rPr>
              <a:t>In this clip, Julia Pearlman leads Lesson 7 from the unit for </a:t>
            </a:r>
            <a:r>
              <a:rPr lang="en-US" sz="1100" b="0" i="1" kern="1200" dirty="0">
                <a:solidFill>
                  <a:schemeClr val="tx1"/>
                </a:solidFill>
                <a:effectLst/>
                <a:latin typeface="Franklin Gothic Book" panose="020B0503020102020204" pitchFamily="34" charset="0"/>
                <a:ea typeface="+mn-ea"/>
                <a:cs typeface="+mn-cs"/>
              </a:rPr>
              <a:t>Chains, </a:t>
            </a:r>
            <a:r>
              <a:rPr lang="en-US" sz="1100" b="0" i="0" kern="1200" dirty="0">
                <a:solidFill>
                  <a:schemeClr val="tx1"/>
                </a:solidFill>
                <a:effectLst/>
                <a:latin typeface="Franklin Gothic Book" panose="020B0503020102020204" pitchFamily="34" charset="0"/>
                <a:ea typeface="+mn-ea"/>
                <a:cs typeface="+mn-cs"/>
              </a:rPr>
              <a:t>written</a:t>
            </a:r>
            <a:r>
              <a:rPr lang="en-US" sz="1100" b="0" kern="1200" dirty="0">
                <a:solidFill>
                  <a:schemeClr val="tx1"/>
                </a:solidFill>
                <a:effectLst/>
                <a:latin typeface="Franklin Gothic Book" panose="020B0503020102020204" pitchFamily="34" charset="0"/>
                <a:ea typeface="+mn-ea"/>
                <a:cs typeface="+mn-cs"/>
              </a:rPr>
              <a:t> by Laurie </a:t>
            </a:r>
            <a:r>
              <a:rPr lang="en-US" sz="1100" b="0" kern="1200" dirty="0" err="1">
                <a:solidFill>
                  <a:schemeClr val="tx1"/>
                </a:solidFill>
                <a:effectLst/>
                <a:latin typeface="Franklin Gothic Book" panose="020B0503020102020204" pitchFamily="34" charset="0"/>
                <a:ea typeface="+mn-ea"/>
                <a:cs typeface="+mn-cs"/>
              </a:rPr>
              <a:t>Halse</a:t>
            </a:r>
            <a:r>
              <a:rPr lang="en-US" sz="1100" b="0" kern="1200" dirty="0">
                <a:solidFill>
                  <a:schemeClr val="tx1"/>
                </a:solidFill>
                <a:effectLst/>
                <a:latin typeface="Franklin Gothic Book" panose="020B0503020102020204" pitchFamily="34" charset="0"/>
                <a:ea typeface="+mn-ea"/>
                <a:cs typeface="+mn-cs"/>
              </a:rPr>
              <a:t> Anderson, with a 6th grade class in Brooklyn, NY.</a:t>
            </a:r>
          </a:p>
          <a:p>
            <a:pPr lvl="1"/>
            <a:r>
              <a:rPr lang="en-US" sz="1100" b="0" kern="1200" dirty="0">
                <a:solidFill>
                  <a:schemeClr val="tx1"/>
                </a:solidFill>
                <a:effectLst/>
                <a:latin typeface="Franklin Gothic Book" panose="020B0503020102020204" pitchFamily="34" charset="0"/>
                <a:ea typeface="+mn-ea"/>
                <a:cs typeface="+mn-cs"/>
              </a:rPr>
              <a:t>As the clip opens, Julia reads aloud, then asks students to respond to a formative writing prompt in their student packets.</a:t>
            </a:r>
          </a:p>
          <a:p>
            <a:pPr marL="457200" lvl="1" indent="0">
              <a:buNone/>
            </a:pPr>
            <a:endParaRPr lang="en-US" sz="1100" b="0" kern="1200" dirty="0">
              <a:solidFill>
                <a:schemeClr val="tx1"/>
              </a:solidFill>
              <a:effectLst/>
              <a:latin typeface="Franklin Gothic Book" panose="020B0503020102020204" pitchFamily="34" charset="0"/>
              <a:ea typeface="+mn-ea"/>
              <a:cs typeface="+mn-cs"/>
            </a:endParaRPr>
          </a:p>
          <a:p>
            <a:pPr lvl="0"/>
            <a:r>
              <a:rPr lang="en-US" sz="1100" b="1" kern="1200" dirty="0">
                <a:solidFill>
                  <a:schemeClr val="tx1"/>
                </a:solidFill>
                <a:effectLst/>
                <a:latin typeface="Franklin Gothic Book" panose="020B0503020102020204" pitchFamily="34" charset="0"/>
                <a:ea typeface="+mn-ea"/>
                <a:cs typeface="+mn-cs"/>
              </a:rPr>
              <a:t>Alternative Framing Questions: </a:t>
            </a:r>
          </a:p>
          <a:p>
            <a:pPr lvl="1"/>
            <a:r>
              <a:rPr lang="en-US" sz="1100" b="0" kern="1200" dirty="0">
                <a:solidFill>
                  <a:schemeClr val="tx1"/>
                </a:solidFill>
                <a:effectLst/>
                <a:latin typeface="Franklin Gothic Book" panose="020B0503020102020204" pitchFamily="34" charset="0"/>
                <a:ea typeface="+mn-ea"/>
                <a:cs typeface="+mn-cs"/>
              </a:rPr>
              <a:t>How does Julia set students up for extended independent writing?</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b="0" kern="1200" dirty="0">
                <a:solidFill>
                  <a:schemeClr val="tx1"/>
                </a:solidFill>
                <a:effectLst/>
                <a:latin typeface="Franklin Gothic Book" panose="020B0503020102020204" pitchFamily="34" charset="0"/>
                <a:ea typeface="+mn-ea"/>
                <a:cs typeface="+mn-cs"/>
              </a:rPr>
              <a:t>In what ways does Julia support vocabulary development?</a:t>
            </a:r>
          </a:p>
          <a:p>
            <a:pPr marL="457200" lvl="1" indent="0">
              <a:buNone/>
            </a:pPr>
            <a:endParaRPr lang="en-US" sz="1100" b="0" kern="1200" dirty="0">
              <a:solidFill>
                <a:schemeClr val="tx1"/>
              </a:solidFill>
              <a:effectLst/>
              <a:latin typeface="Franklin Gothic Book" panose="020B0503020102020204" pitchFamily="34" charset="0"/>
              <a:ea typeface="+mn-ea"/>
              <a:cs typeface="+mn-cs"/>
            </a:endParaRPr>
          </a:p>
          <a:p>
            <a:pPr lvl="0"/>
            <a:endParaRPr lang="en-US" sz="1100" b="1" kern="1200" dirty="0">
              <a:solidFill>
                <a:schemeClr val="tx1"/>
              </a:solidFill>
              <a:effectLst/>
              <a:latin typeface="Franklin Gothic Book" panose="020B0503020102020204" pitchFamily="34" charset="0"/>
              <a:ea typeface="+mn-ea"/>
              <a:cs typeface="+mn-cs"/>
            </a:endParaRPr>
          </a:p>
          <a:p>
            <a:pPr marL="457200" lvl="1" indent="0">
              <a:buNone/>
            </a:pPr>
            <a:endParaRPr lang="en-US" sz="1100" b="0" kern="1200" dirty="0">
              <a:solidFill>
                <a:schemeClr val="tx1"/>
              </a:solidFill>
              <a:effectLst/>
              <a:latin typeface="Franklin Gothic Book" panose="020B0503020102020204" pitchFamily="34" charset="0"/>
              <a:ea typeface="+mn-ea"/>
              <a:cs typeface="+mn-cs"/>
            </a:endParaRPr>
          </a:p>
          <a:p>
            <a:pPr marL="0" indent="0">
              <a:buNone/>
            </a:pPr>
            <a:endParaRPr lang="en-US" sz="1100" b="0" kern="1200" dirty="0">
              <a:solidFill>
                <a:schemeClr val="tx1"/>
              </a:solidFill>
              <a:effectLst/>
              <a:latin typeface="Franklin Gothic Book" panose="020B0503020102020204" pitchFamily="34" charset="0"/>
              <a:ea typeface="+mn-ea"/>
              <a:cs typeface="+mn-cs"/>
            </a:endParaRPr>
          </a:p>
          <a:p>
            <a:endParaRPr lang="en-US" b="0" dirty="0"/>
          </a:p>
          <a:p>
            <a:endParaRPr lang="en-US" b="0" dirty="0"/>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4E8A9-D0BF-4B89-B535-50DB07EB74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1745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effectLst/>
                <a:latin typeface="Franklin Gothic Book" panose="020B0503020102020204" pitchFamily="34" charset="0"/>
                <a:ea typeface="+mn-ea"/>
                <a:cs typeface="+mn-cs"/>
              </a:rPr>
              <a:t>Notes on Read Aloud:</a:t>
            </a:r>
            <a:endParaRPr lang="en-US" sz="1100" b="0" kern="1200" dirty="0">
              <a:solidFill>
                <a:schemeClr val="tx1"/>
              </a:solidFill>
              <a:effectLst/>
              <a:latin typeface="Franklin Gothic Book" panose="020B050302010202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tabLst/>
              <a:defRPr/>
            </a:pPr>
            <a:r>
              <a:rPr lang="en-US" sz="1100" b="1" u="none" kern="1200" dirty="0">
                <a:solidFill>
                  <a:schemeClr val="tx1"/>
                </a:solidFill>
                <a:effectLst/>
                <a:latin typeface="Franklin Gothic Book" panose="020B0503020102020204" pitchFamily="34" charset="0"/>
                <a:ea typeface="+mn-ea"/>
                <a:cs typeface="+mn-cs"/>
              </a:rPr>
              <a:t>Models fluent expressive reading:</a:t>
            </a:r>
            <a:r>
              <a:rPr lang="en-US" sz="1100" b="0" u="none" kern="1200" dirty="0">
                <a:solidFill>
                  <a:schemeClr val="tx1"/>
                </a:solidFill>
                <a:effectLst/>
                <a:latin typeface="Franklin Gothic Book" panose="020B0503020102020204" pitchFamily="34" charset="0"/>
                <a:ea typeface="+mn-ea"/>
                <a:cs typeface="+mn-cs"/>
              </a:rPr>
              <a:t> Julia’s reading draws students in – she is able to add meaning by the way she slows down to add emphasis to “When I opened the gate” and build suspense when she whispers “…and ran.”</a:t>
            </a:r>
          </a:p>
          <a:p>
            <a:pPr marL="628650" marR="0" lvl="1" indent="-171450" algn="l" defTabSz="914400" rtl="0" eaLnBrk="1" fontAlgn="auto" latinLnBrk="0" hangingPunct="1">
              <a:lnSpc>
                <a:spcPct val="100000"/>
              </a:lnSpc>
              <a:spcBef>
                <a:spcPts val="0"/>
              </a:spcBef>
              <a:spcAft>
                <a:spcPts val="0"/>
              </a:spcAft>
              <a:buClrTx/>
              <a:buSzTx/>
              <a:tabLst/>
              <a:defRPr/>
            </a:pPr>
            <a:r>
              <a:rPr lang="en-US" sz="1100" b="1" kern="1200" dirty="0">
                <a:solidFill>
                  <a:schemeClr val="tx1"/>
                </a:solidFill>
                <a:effectLst/>
                <a:latin typeface="Franklin Gothic Book" panose="020B0503020102020204" pitchFamily="34" charset="0"/>
                <a:ea typeface="+mn-ea"/>
                <a:cs typeface="+mn-cs"/>
              </a:rPr>
              <a:t>Pairs with both literal and analysis tasks: </a:t>
            </a:r>
            <a:r>
              <a:rPr lang="en-US" sz="1100" b="0" kern="1200" dirty="0">
                <a:solidFill>
                  <a:schemeClr val="tx1"/>
                </a:solidFill>
                <a:effectLst/>
                <a:latin typeface="Franklin Gothic Book" panose="020B0503020102020204" pitchFamily="34" charset="0"/>
                <a:ea typeface="+mn-ea"/>
                <a:cs typeface="+mn-cs"/>
              </a:rPr>
              <a:t>Julia also pairs this Read Aloud with both a literal (“Make a quick summary margin note”) and an analysis task (“Dig in deeply to the choices Anderson is making”)</a:t>
            </a:r>
            <a:endParaRPr lang="en-US" sz="1100" b="1" kern="1200" dirty="0">
              <a:solidFill>
                <a:schemeClr val="tx1"/>
              </a:solidFill>
              <a:effectLst/>
              <a:latin typeface="Franklin Gothic Book" panose="020B0503020102020204" pitchFamily="34"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b="1" u="none" kern="1200" dirty="0">
                <a:solidFill>
                  <a:schemeClr val="tx1"/>
                </a:solidFill>
                <a:effectLst/>
                <a:latin typeface="Franklin Gothic Book" panose="020B0503020102020204" pitchFamily="34" charset="0"/>
                <a:ea typeface="+mn-ea"/>
                <a:cs typeface="+mn-cs"/>
              </a:rPr>
              <a:t>Conveys both urgency and belief: </a:t>
            </a:r>
            <a:r>
              <a:rPr lang="en-US" sz="1100" b="0" kern="1200" dirty="0">
                <a:solidFill>
                  <a:schemeClr val="tx1"/>
                </a:solidFill>
                <a:effectLst/>
                <a:latin typeface="Franklin Gothic Book" panose="020B0503020102020204" pitchFamily="34" charset="0"/>
                <a:ea typeface="+mn-ea"/>
                <a:cs typeface="+mn-cs"/>
              </a:rPr>
              <a:t>Her positivity and enthusiasm in launching the analysis task helps convey urgency and a positive belief in her students (“On your mark, get set, I don’t even need to say go because you’re already working hard”). </a:t>
            </a:r>
          </a:p>
          <a:p>
            <a:pPr marL="457200" lvl="1" indent="0">
              <a:buNone/>
            </a:pPr>
            <a:endParaRPr lang="en-US" sz="1100" b="0" kern="1200" dirty="0">
              <a:solidFill>
                <a:schemeClr val="tx1"/>
              </a:solidFill>
              <a:effectLst/>
              <a:latin typeface="Franklin Gothic Book" panose="020B0503020102020204" pitchFamily="34" charset="0"/>
              <a:ea typeface="+mn-ea"/>
              <a:cs typeface="+mn-cs"/>
            </a:endParaRPr>
          </a:p>
          <a:p>
            <a:pPr marL="171450" lvl="0" indent="-171450"/>
            <a:r>
              <a:rPr lang="en-US" sz="1100" b="1" kern="1200" dirty="0">
                <a:solidFill>
                  <a:schemeClr val="tx1"/>
                </a:solidFill>
                <a:effectLst/>
                <a:latin typeface="Franklin Gothic Book" panose="020B0503020102020204" pitchFamily="34" charset="0"/>
                <a:ea typeface="+mn-ea"/>
                <a:cs typeface="+mn-cs"/>
              </a:rPr>
              <a:t>You might also consider this clip for:</a:t>
            </a:r>
          </a:p>
          <a:p>
            <a:pPr marL="628650" lvl="1" indent="-171450"/>
            <a:r>
              <a:rPr lang="en-US" sz="1100" b="0" kern="1200" dirty="0">
                <a:solidFill>
                  <a:schemeClr val="tx1"/>
                </a:solidFill>
                <a:effectLst/>
                <a:latin typeface="Franklin Gothic Book" panose="020B0503020102020204" pitchFamily="34" charset="0"/>
                <a:ea typeface="+mn-ea"/>
                <a:cs typeface="+mn-cs"/>
              </a:rPr>
              <a:t>Building a Culture of Writing</a:t>
            </a:r>
          </a:p>
          <a:p>
            <a:pPr marL="628650" lvl="1" indent="-171450"/>
            <a:r>
              <a:rPr lang="en-US" sz="1100" b="0" kern="1200" dirty="0">
                <a:solidFill>
                  <a:schemeClr val="tx1"/>
                </a:solidFill>
                <a:effectLst/>
                <a:latin typeface="Franklin Gothic Book" panose="020B0503020102020204" pitchFamily="34" charset="0"/>
                <a:ea typeface="+mn-ea"/>
                <a:cs typeface="+mn-cs"/>
              </a:rPr>
              <a:t>Silent Solo</a:t>
            </a:r>
          </a:p>
          <a:p>
            <a:pPr marL="628650" lvl="1" indent="-171450"/>
            <a:r>
              <a:rPr lang="en-US" sz="1100" b="0" kern="1200" dirty="0">
                <a:solidFill>
                  <a:schemeClr val="tx1"/>
                </a:solidFill>
                <a:effectLst/>
                <a:latin typeface="Franklin Gothic Book" panose="020B0503020102020204" pitchFamily="34" charset="0"/>
                <a:ea typeface="+mn-ea"/>
                <a:cs typeface="+mn-cs"/>
              </a:rPr>
              <a:t>Cold Call/Share Out</a:t>
            </a:r>
          </a:p>
          <a:p>
            <a:pPr marL="628650" lvl="1" indent="-171450"/>
            <a:endParaRPr lang="en-US" sz="1100" b="0" kern="1200" dirty="0">
              <a:solidFill>
                <a:schemeClr val="tx1"/>
              </a:solidFill>
              <a:effectLst/>
              <a:latin typeface="Franklin Gothic Book" panose="020B0503020102020204" pitchFamily="34" charset="0"/>
              <a:ea typeface="+mn-ea"/>
              <a:cs typeface="+mn-cs"/>
            </a:endParaRPr>
          </a:p>
          <a:p>
            <a:pPr marL="171450" lvl="0" indent="-171450"/>
            <a:r>
              <a:rPr lang="en-US" sz="1100" b="1" kern="1200" dirty="0">
                <a:solidFill>
                  <a:schemeClr val="tx1"/>
                </a:solidFill>
                <a:effectLst/>
                <a:latin typeface="Franklin Gothic Book" panose="020B0503020102020204" pitchFamily="34" charset="0"/>
                <a:ea typeface="+mn-ea"/>
                <a:cs typeface="+mn-cs"/>
              </a:rPr>
              <a:t>FAQs:</a:t>
            </a:r>
          </a:p>
          <a:p>
            <a:pPr marL="628650" lvl="1" indent="-171450"/>
            <a:r>
              <a:rPr lang="en-US" sz="1100" b="0" kern="1200" dirty="0">
                <a:solidFill>
                  <a:schemeClr val="tx1"/>
                </a:solidFill>
                <a:effectLst/>
                <a:latin typeface="Franklin Gothic Book" panose="020B0503020102020204" pitchFamily="34" charset="0"/>
                <a:ea typeface="+mn-ea"/>
                <a:cs typeface="+mn-cs"/>
              </a:rPr>
              <a:t>What steps does Julia take to prepare to Actively Observe?</a:t>
            </a:r>
          </a:p>
          <a:p>
            <a:pPr marL="1085850" lvl="2" indent="-171450"/>
            <a:r>
              <a:rPr lang="en-US" sz="1100" b="0" kern="1200" dirty="0">
                <a:solidFill>
                  <a:schemeClr val="tx1"/>
                </a:solidFill>
                <a:effectLst/>
                <a:latin typeface="Franklin Gothic Book" panose="020B0503020102020204" pitchFamily="34" charset="0"/>
                <a:ea typeface="+mn-ea"/>
                <a:cs typeface="+mn-cs"/>
              </a:rPr>
              <a:t>Julia’s ability to build culture in this moment relies on her thoughtful preparation. She has prewritten her exemplar and planned her prompts/sentences starters in advance, and she has installed systems of silent solo to support student writing and thinking.</a:t>
            </a:r>
          </a:p>
          <a:p>
            <a:pPr marL="171450" lvl="0" indent="-171450"/>
            <a:endParaRPr lang="en-US" sz="1100" b="1" kern="1200" dirty="0">
              <a:solidFill>
                <a:schemeClr val="tx1"/>
              </a:solidFill>
              <a:effectLst/>
              <a:latin typeface="Franklin Gothic Book" panose="020B0503020102020204" pitchFamily="34" charset="0"/>
              <a:ea typeface="+mn-ea"/>
              <a:cs typeface="+mn-cs"/>
            </a:endParaRPr>
          </a:p>
          <a:p>
            <a:pPr marL="171450" lvl="0" indent="-171450"/>
            <a:endParaRPr lang="en-US" sz="1100" b="1" kern="1200" dirty="0">
              <a:solidFill>
                <a:schemeClr val="tx1"/>
              </a:solidFill>
              <a:effectLst/>
              <a:latin typeface="Franklin Gothic Book" panose="020B05030201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4E8A9-D0BF-4B89-B535-50DB07EB74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4812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1200" dirty="0">
                <a:solidFill>
                  <a:schemeClr val="tx1"/>
                </a:solidFill>
                <a:effectLst/>
                <a:latin typeface="Franklin Gothic Book" panose="020B0503020102020204" pitchFamily="34" charset="0"/>
                <a:ea typeface="+mn-ea"/>
                <a:cs typeface="+mn-cs"/>
              </a:rPr>
              <a:t>Clip Title: </a:t>
            </a:r>
            <a:r>
              <a:rPr lang="en-US" sz="1100" b="0" i="0" kern="1200" dirty="0">
                <a:solidFill>
                  <a:schemeClr val="tx1"/>
                </a:solidFill>
                <a:effectLst/>
                <a:latin typeface="Franklin Gothic Book" panose="020B0503020102020204" pitchFamily="34" charset="0"/>
                <a:ea typeface="+mn-ea"/>
                <a:cs typeface="+mn-cs"/>
              </a:rPr>
              <a:t>Reading.ReadAloud.EmbeddingNonFiction.GR5.Curran.'Nazi violence against Jews.'Clip3360.mp4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kern="1200" dirty="0">
                <a:solidFill>
                  <a:schemeClr val="tx1"/>
                </a:solidFill>
                <a:effectLst/>
                <a:latin typeface="Franklin Gothic Book" panose="020B0503020102020204" pitchFamily="34" charset="0"/>
                <a:ea typeface="+mn-ea"/>
                <a:cs typeface="+mn-cs"/>
              </a:rPr>
              <a:t>Context:</a:t>
            </a:r>
          </a:p>
          <a:p>
            <a:pPr lvl="1"/>
            <a:r>
              <a:rPr lang="en-US" sz="1100" b="0" kern="1200" dirty="0">
                <a:solidFill>
                  <a:schemeClr val="tx1"/>
                </a:solidFill>
                <a:effectLst/>
                <a:latin typeface="Franklin Gothic Book" panose="020B0503020102020204" pitchFamily="34" charset="0"/>
                <a:ea typeface="+mn-ea"/>
                <a:cs typeface="+mn-cs"/>
              </a:rPr>
              <a:t>In this clip, Kristin and her class engage in a nonfiction embedding about the Nazi party’s persecution of Jewish people during the Holocaust. This is one of the first lessons in the </a:t>
            </a:r>
            <a:r>
              <a:rPr lang="en-US" sz="1100" b="0" i="1" kern="1200" dirty="0">
                <a:solidFill>
                  <a:schemeClr val="tx1"/>
                </a:solidFill>
                <a:effectLst/>
                <a:latin typeface="Franklin Gothic Book" panose="020B0503020102020204" pitchFamily="34" charset="0"/>
                <a:ea typeface="+mn-ea"/>
                <a:cs typeface="+mn-cs"/>
              </a:rPr>
              <a:t>Number the Stars </a:t>
            </a:r>
            <a:r>
              <a:rPr lang="en-US" sz="1100" b="0" i="0" kern="1200" dirty="0">
                <a:solidFill>
                  <a:schemeClr val="tx1"/>
                </a:solidFill>
                <a:effectLst/>
                <a:latin typeface="Franklin Gothic Book" panose="020B0503020102020204" pitchFamily="34" charset="0"/>
                <a:ea typeface="+mn-ea"/>
                <a:cs typeface="+mn-cs"/>
              </a:rPr>
              <a:t>unit.</a:t>
            </a:r>
            <a:endParaRPr lang="en-US" sz="1100" b="0" kern="1200" dirty="0">
              <a:solidFill>
                <a:schemeClr val="tx1"/>
              </a:solidFill>
              <a:effectLst/>
              <a:latin typeface="Franklin Gothic Book" panose="020B0503020102020204" pitchFamily="34" charset="0"/>
              <a:ea typeface="+mn-ea"/>
              <a:cs typeface="+mn-cs"/>
            </a:endParaRPr>
          </a:p>
          <a:p>
            <a:pPr lvl="0"/>
            <a:r>
              <a:rPr lang="en-US" sz="1100" b="1" kern="1200" dirty="0">
                <a:solidFill>
                  <a:schemeClr val="tx1"/>
                </a:solidFill>
                <a:effectLst/>
                <a:latin typeface="Franklin Gothic Book" panose="020B0503020102020204" pitchFamily="34" charset="0"/>
                <a:ea typeface="+mn-ea"/>
                <a:cs typeface="+mn-cs"/>
              </a:rPr>
              <a:t>Alternative Framing Questions: </a:t>
            </a:r>
          </a:p>
          <a:p>
            <a:pPr lvl="1"/>
            <a:r>
              <a:rPr lang="en-US" sz="1100" b="0" kern="1200" dirty="0">
                <a:solidFill>
                  <a:schemeClr val="tx1"/>
                </a:solidFill>
                <a:effectLst/>
                <a:latin typeface="Franklin Gothic Book" panose="020B0503020102020204" pitchFamily="34" charset="0"/>
                <a:ea typeface="+mn-ea"/>
                <a:cs typeface="+mn-cs"/>
              </a:rPr>
              <a:t>What might Kristin’s planning might have looked like for this moment in the lesson?</a:t>
            </a:r>
          </a:p>
          <a:p>
            <a:pPr lvl="1"/>
            <a:r>
              <a:rPr lang="en-US" sz="1100" b="0" kern="1200" dirty="0">
                <a:solidFill>
                  <a:schemeClr val="tx1"/>
                </a:solidFill>
                <a:effectLst/>
                <a:latin typeface="Franklin Gothic Book" panose="020B0503020102020204" pitchFamily="34" charset="0"/>
                <a:ea typeface="+mn-ea"/>
                <a:cs typeface="+mn-cs"/>
              </a:rPr>
              <a:t>How might Kristin have achieved such high engagement in a challenging nonfiction text?</a:t>
            </a:r>
          </a:p>
          <a:p>
            <a:pPr lvl="1"/>
            <a:r>
              <a:rPr lang="en-US" sz="1100" b="0" kern="1200" dirty="0">
                <a:solidFill>
                  <a:schemeClr val="tx1"/>
                </a:solidFill>
                <a:effectLst/>
                <a:latin typeface="Franklin Gothic Book" panose="020B0503020102020204" pitchFamily="34" charset="0"/>
                <a:ea typeface="+mn-ea"/>
                <a:cs typeface="+mn-cs"/>
              </a:rPr>
              <a:t>How does Kristin support student engagement and comprehension when reading an embedded text?</a:t>
            </a:r>
          </a:p>
          <a:p>
            <a:pPr lvl="1"/>
            <a:endParaRPr lang="en-US" sz="1100" b="0" kern="1200" dirty="0">
              <a:solidFill>
                <a:schemeClr val="tx1"/>
              </a:solidFill>
              <a:effectLst/>
              <a:latin typeface="Franklin Gothic Book" panose="020B0503020102020204" pitchFamily="34" charset="0"/>
              <a:ea typeface="+mn-ea"/>
              <a:cs typeface="+mn-cs"/>
            </a:endParaRPr>
          </a:p>
          <a:p>
            <a:pPr marL="457200" lvl="1" indent="0">
              <a:buNone/>
            </a:pPr>
            <a:endParaRPr lang="en-US" sz="1100" b="0" kern="1200" dirty="0">
              <a:solidFill>
                <a:schemeClr val="tx1"/>
              </a:solidFill>
              <a:effectLst/>
              <a:latin typeface="Franklin Gothic Book" panose="020B0503020102020204" pitchFamily="34" charset="0"/>
              <a:ea typeface="+mn-ea"/>
              <a:cs typeface="+mn-cs"/>
            </a:endParaRPr>
          </a:p>
          <a:p>
            <a:pPr marL="0" indent="0">
              <a:buNone/>
            </a:pPr>
            <a:endParaRPr lang="en-US" sz="1100" b="0" kern="1200" dirty="0">
              <a:solidFill>
                <a:schemeClr val="tx1"/>
              </a:solidFill>
              <a:effectLst/>
              <a:latin typeface="Franklin Gothic Book" panose="020B0503020102020204" pitchFamily="34" charset="0"/>
              <a:ea typeface="+mn-ea"/>
              <a:cs typeface="+mn-cs"/>
            </a:endParaRPr>
          </a:p>
          <a:p>
            <a:endParaRPr lang="en-US" b="0" dirty="0"/>
          </a:p>
          <a:p>
            <a:endParaRPr lang="en-US" b="0" dirty="0"/>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4E8A9-D0BF-4B89-B535-50DB07EB74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3990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effectLst/>
                <a:latin typeface="Franklin Gothic Book" panose="020B0503020102020204" pitchFamily="34" charset="0"/>
                <a:ea typeface="+mn-ea"/>
                <a:cs typeface="+mn-cs"/>
              </a:rPr>
              <a:t>Notes on Read Aloud:</a:t>
            </a:r>
          </a:p>
          <a:p>
            <a:pPr lvl="1"/>
            <a:r>
              <a:rPr lang="en-US" sz="1100" b="1" i="0" kern="1200" dirty="0">
                <a:solidFill>
                  <a:schemeClr val="tx1"/>
                </a:solidFill>
                <a:effectLst/>
                <a:highlight>
                  <a:srgbClr val="FFFF00"/>
                </a:highlight>
                <a:latin typeface="Franklin Gothic Book" panose="020B0503020102020204" pitchFamily="34" charset="0"/>
                <a:ea typeface="+mn-ea"/>
                <a:cs typeface="+mn-cs"/>
              </a:rPr>
              <a:t>Establishes meaning during reading</a:t>
            </a:r>
            <a:r>
              <a:rPr lang="en-US" sz="1100" b="0" i="0" kern="1200" dirty="0">
                <a:solidFill>
                  <a:schemeClr val="tx1"/>
                </a:solidFill>
                <a:effectLst/>
                <a:highlight>
                  <a:srgbClr val="FFFF00"/>
                </a:highlight>
                <a:latin typeface="Franklin Gothic Book" panose="020B0503020102020204" pitchFamily="34" charset="0"/>
                <a:ea typeface="+mn-ea"/>
                <a:cs typeface="+mn-cs"/>
              </a:rPr>
              <a:t> It is particularly important to pause and establish meaning while reading nonfiction texts and Kristin has planned strategic stopping points where she anticipates literal understanding might be lost. She establishes meaning quickly and efficiently and then moves on.</a:t>
            </a:r>
          </a:p>
          <a:p>
            <a:pPr lvl="1"/>
            <a:r>
              <a:rPr lang="en-US" sz="1100" b="1" i="0" kern="1200" dirty="0">
                <a:solidFill>
                  <a:schemeClr val="tx1"/>
                </a:solidFill>
                <a:effectLst/>
                <a:highlight>
                  <a:srgbClr val="FFFF00"/>
                </a:highlight>
                <a:latin typeface="Franklin Gothic Book" panose="020B0503020102020204" pitchFamily="34" charset="0"/>
                <a:ea typeface="+mn-ea"/>
                <a:cs typeface="+mn-cs"/>
              </a:rPr>
              <a:t>Provides concrete and observable annotation task: </a:t>
            </a:r>
            <a:r>
              <a:rPr lang="en-US" sz="1100" b="0" i="0" kern="1200" dirty="0">
                <a:solidFill>
                  <a:schemeClr val="tx1"/>
                </a:solidFill>
                <a:effectLst/>
                <a:highlight>
                  <a:srgbClr val="FFFF00"/>
                </a:highlight>
                <a:latin typeface="Franklin Gothic Book" panose="020B0503020102020204" pitchFamily="34" charset="0"/>
                <a:ea typeface="+mn-ea"/>
                <a:cs typeface="+mn-cs"/>
              </a:rPr>
              <a:t>Kristin </a:t>
            </a:r>
            <a:r>
              <a:rPr lang="en-US" sz="1100" b="0" kern="1200" dirty="0">
                <a:solidFill>
                  <a:schemeClr val="tx1"/>
                </a:solidFill>
                <a:effectLst/>
                <a:highlight>
                  <a:srgbClr val="FFFF00"/>
                </a:highlight>
                <a:latin typeface="Franklin Gothic Book" panose="020B0503020102020204" pitchFamily="34" charset="0"/>
                <a:ea typeface="+mn-ea"/>
                <a:cs typeface="+mn-cs"/>
              </a:rPr>
              <a:t>also asks her students to annotate, which not only gives </a:t>
            </a:r>
            <a:r>
              <a:rPr lang="en-US" sz="1100" dirty="0">
                <a:highlight>
                  <a:srgbClr val="FFFF00"/>
                </a:highlight>
              </a:rPr>
              <a:t>students a way to focus their thinking, but is a way for this same thinking to be visible to Kristin as she Actively Observes.</a:t>
            </a:r>
            <a:endParaRPr lang="en-US" sz="1100" b="1" i="0" kern="1200" dirty="0">
              <a:solidFill>
                <a:schemeClr val="tx1"/>
              </a:solidFill>
              <a:effectLst/>
              <a:highlight>
                <a:srgbClr val="FFFF00"/>
              </a:highlight>
              <a:latin typeface="Franklin Gothic Book" panose="020B0503020102020204" pitchFamily="34" charset="0"/>
              <a:ea typeface="+mn-ea"/>
              <a:cs typeface="+mn-cs"/>
            </a:endParaRPr>
          </a:p>
          <a:p>
            <a:pPr lvl="1"/>
            <a:r>
              <a:rPr lang="en-US" sz="1100" b="1" kern="1200" dirty="0">
                <a:solidFill>
                  <a:schemeClr val="tx1"/>
                </a:solidFill>
                <a:effectLst/>
                <a:latin typeface="Franklin Gothic Book" panose="020B0503020102020204" pitchFamily="34" charset="0"/>
                <a:ea typeface="+mn-ea"/>
                <a:cs typeface="+mn-cs"/>
              </a:rPr>
              <a:t>Illuminates nonfiction’s set of unwritten rules: </a:t>
            </a:r>
            <a:r>
              <a:rPr lang="en-US" sz="1100" b="0" kern="1200" dirty="0">
                <a:solidFill>
                  <a:schemeClr val="tx1"/>
                </a:solidFill>
                <a:effectLst/>
                <a:latin typeface="Franklin Gothic Book" panose="020B0503020102020204" pitchFamily="34" charset="0"/>
                <a:ea typeface="+mn-ea"/>
                <a:cs typeface="+mn-cs"/>
              </a:rPr>
              <a:t>Nonfiction has its own unwritten rules and stylistic conventions – the way end notes work, for example. Reading an article aloud helps students hear these rules and conventions, and makes it more likely that subsequent reading will accurately capture a text’s tone and meaning. </a:t>
            </a:r>
          </a:p>
          <a:p>
            <a:pPr lvl="1"/>
            <a:r>
              <a:rPr lang="en-US" sz="1100" b="1" kern="1200" dirty="0">
                <a:solidFill>
                  <a:schemeClr val="tx1"/>
                </a:solidFill>
                <a:effectLst/>
                <a:latin typeface="Franklin Gothic Book" panose="020B0503020102020204" pitchFamily="34" charset="0"/>
                <a:ea typeface="+mn-ea"/>
                <a:cs typeface="+mn-cs"/>
              </a:rPr>
              <a:t>Provides definitions for challenging and critical vocabulary words: </a:t>
            </a:r>
            <a:r>
              <a:rPr lang="en-US" sz="1100" b="0" kern="1200" dirty="0">
                <a:solidFill>
                  <a:schemeClr val="tx1"/>
                </a:solidFill>
                <a:effectLst/>
                <a:latin typeface="Franklin Gothic Book" panose="020B0503020102020204" pitchFamily="34" charset="0"/>
                <a:ea typeface="+mn-ea"/>
                <a:cs typeface="+mn-cs"/>
              </a:rPr>
              <a:t>Kristin is able to drop in or emphasize the definitions of words – like ‘discriminatory’ or ‘segregated’ here, for example - that may be a roadblock to comprehension at just the moment students need them. This also helps students prioritize what concepts are most important.</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b="1" kern="1200" dirty="0">
                <a:solidFill>
                  <a:schemeClr val="tx1"/>
                </a:solidFill>
                <a:effectLst/>
                <a:latin typeface="Franklin Gothic Book" panose="020B0503020102020204" pitchFamily="34" charset="0"/>
                <a:ea typeface="+mn-ea"/>
                <a:cs typeface="+mn-cs"/>
              </a:rPr>
              <a:t>Increases engagement through expressive Read Aloud: </a:t>
            </a:r>
            <a:r>
              <a:rPr lang="en-US" sz="1100" b="0" kern="1200" dirty="0">
                <a:solidFill>
                  <a:schemeClr val="tx1"/>
                </a:solidFill>
                <a:effectLst/>
                <a:latin typeface="Franklin Gothic Book" panose="020B0503020102020204" pitchFamily="34" charset="0"/>
                <a:ea typeface="+mn-ea"/>
                <a:cs typeface="+mn-cs"/>
              </a:rPr>
              <a:t>While Read </a:t>
            </a:r>
            <a:r>
              <a:rPr lang="en-US" sz="1100" b="0" kern="1200" dirty="0" err="1">
                <a:solidFill>
                  <a:schemeClr val="tx1"/>
                </a:solidFill>
                <a:effectLst/>
                <a:latin typeface="Franklin Gothic Book" panose="020B0503020102020204" pitchFamily="34" charset="0"/>
                <a:ea typeface="+mn-ea"/>
                <a:cs typeface="+mn-cs"/>
              </a:rPr>
              <a:t>Alouds</a:t>
            </a:r>
            <a:r>
              <a:rPr lang="en-US" sz="1100" b="0" kern="1200" dirty="0">
                <a:solidFill>
                  <a:schemeClr val="tx1"/>
                </a:solidFill>
                <a:effectLst/>
                <a:latin typeface="Franklin Gothic Book" panose="020B0503020102020204" pitchFamily="34" charset="0"/>
                <a:ea typeface="+mn-ea"/>
                <a:cs typeface="+mn-cs"/>
              </a:rPr>
              <a:t> can feel like a more natural fit for fiction, reading nonfiction texts aloud enables the best reader in the room (the teacher) is able to breath life into the text by modeling fluency and creating meaning.</a:t>
            </a:r>
          </a:p>
          <a:p>
            <a:pPr lvl="1"/>
            <a:endParaRPr lang="en-US" sz="1100" b="1" kern="1200" dirty="0">
              <a:solidFill>
                <a:schemeClr val="tx1"/>
              </a:solidFill>
              <a:effectLst/>
              <a:latin typeface="Franklin Gothic Book" panose="020B0503020102020204" pitchFamily="34" charset="0"/>
              <a:ea typeface="+mn-ea"/>
              <a:cs typeface="+mn-cs"/>
            </a:endParaRPr>
          </a:p>
          <a:p>
            <a:pPr marL="457200" lvl="1" indent="0">
              <a:buNone/>
            </a:pPr>
            <a:endParaRPr lang="en-US" sz="1100" b="0" kern="1200" dirty="0">
              <a:solidFill>
                <a:schemeClr val="tx1"/>
              </a:solidFill>
              <a:effectLst/>
              <a:latin typeface="Franklin Gothic Book" panose="020B0503020102020204" pitchFamily="34" charset="0"/>
              <a:ea typeface="+mn-ea"/>
              <a:cs typeface="+mn-cs"/>
            </a:endParaRPr>
          </a:p>
          <a:p>
            <a:pPr marL="171450" lvl="0" indent="-171450"/>
            <a:r>
              <a:rPr lang="en-US" sz="1100" b="1" kern="1200" dirty="0">
                <a:solidFill>
                  <a:schemeClr val="tx1"/>
                </a:solidFill>
                <a:effectLst/>
                <a:latin typeface="Franklin Gothic Book" panose="020B0503020102020204" pitchFamily="34" charset="0"/>
                <a:ea typeface="+mn-ea"/>
                <a:cs typeface="+mn-cs"/>
              </a:rPr>
              <a:t>You might also consider this clip for:</a:t>
            </a:r>
          </a:p>
          <a:p>
            <a:pPr marL="628650" lvl="1" indent="-171450"/>
            <a:r>
              <a:rPr lang="en-US" sz="1100" b="0" kern="1200" dirty="0">
                <a:solidFill>
                  <a:schemeClr val="tx1"/>
                </a:solidFill>
                <a:effectLst/>
                <a:latin typeface="Franklin Gothic Book" panose="020B0503020102020204" pitchFamily="34" charset="0"/>
                <a:ea typeface="+mn-ea"/>
                <a:cs typeface="+mn-cs"/>
              </a:rPr>
              <a:t>Implicit vocabulary instruction</a:t>
            </a:r>
          </a:p>
          <a:p>
            <a:pPr marL="628650" lvl="1" indent="-171450"/>
            <a:r>
              <a:rPr lang="en-US" sz="1100" b="0" kern="1200" dirty="0">
                <a:solidFill>
                  <a:schemeClr val="tx1"/>
                </a:solidFill>
                <a:effectLst/>
                <a:latin typeface="Franklin Gothic Book" panose="020B0503020102020204" pitchFamily="34" charset="0"/>
                <a:ea typeface="+mn-ea"/>
                <a:cs typeface="+mn-cs"/>
              </a:rPr>
              <a:t>Knowledge Building</a:t>
            </a:r>
          </a:p>
          <a:p>
            <a:pPr marL="628650" lvl="1" indent="-171450"/>
            <a:endParaRPr lang="en-US" sz="1100" b="0" kern="1200" dirty="0">
              <a:solidFill>
                <a:schemeClr val="tx1"/>
              </a:solidFill>
              <a:effectLst/>
              <a:latin typeface="Franklin Gothic Book" panose="020B0503020102020204" pitchFamily="34" charset="0"/>
              <a:ea typeface="+mn-ea"/>
              <a:cs typeface="+mn-cs"/>
            </a:endParaRPr>
          </a:p>
          <a:p>
            <a:pPr marL="171450" lvl="0" indent="-171450"/>
            <a:r>
              <a:rPr lang="en-US" sz="1100" b="1" kern="1200" dirty="0">
                <a:solidFill>
                  <a:schemeClr val="tx1"/>
                </a:solidFill>
                <a:effectLst/>
                <a:latin typeface="Franklin Gothic Book" panose="020B0503020102020204" pitchFamily="34" charset="0"/>
                <a:ea typeface="+mn-ea"/>
                <a:cs typeface="+mn-cs"/>
              </a:rPr>
              <a:t>FAQs:</a:t>
            </a:r>
          </a:p>
          <a:p>
            <a:pPr marL="628650" lvl="1" indent="-171450"/>
            <a:r>
              <a:rPr lang="en-US" sz="1100" b="0" kern="1200" dirty="0">
                <a:solidFill>
                  <a:schemeClr val="tx1"/>
                </a:solidFill>
                <a:effectLst/>
                <a:latin typeface="Franklin Gothic Book" panose="020B0503020102020204" pitchFamily="34" charset="0"/>
                <a:ea typeface="+mn-ea"/>
                <a:cs typeface="+mn-cs"/>
              </a:rPr>
              <a:t>What might Ms. Curran’s planning have looked like?</a:t>
            </a:r>
          </a:p>
          <a:p>
            <a:pPr marL="1085850"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100" b="0" kern="1200" dirty="0">
                <a:solidFill>
                  <a:schemeClr val="tx1"/>
                </a:solidFill>
                <a:effectLst/>
                <a:latin typeface="Franklin Gothic Book" panose="020B0503020102020204" pitchFamily="34" charset="0"/>
                <a:ea typeface="+mn-ea"/>
                <a:cs typeface="+mn-cs"/>
              </a:rPr>
              <a:t>Ms. Curran’s ability to engage students in this challenging text relies on her thoughtful preparation. She has prewritten her prompts and moments where she will pause in the text. She has also previously installed systems of Read Aloud so students know how to annotate and what her classroom should look and sound like when she is Reading Aloud.</a:t>
            </a:r>
          </a:p>
          <a:p>
            <a:pPr marL="628650" lvl="1" indent="-171450"/>
            <a:endParaRPr lang="en-US" sz="1100" b="0" kern="1200" dirty="0">
              <a:solidFill>
                <a:schemeClr val="tx1"/>
              </a:solidFill>
              <a:effectLst/>
              <a:latin typeface="Franklin Gothic Book" panose="020B0503020102020204" pitchFamily="34" charset="0"/>
              <a:ea typeface="+mn-ea"/>
              <a:cs typeface="+mn-cs"/>
            </a:endParaRPr>
          </a:p>
          <a:p>
            <a:pPr marL="171450" lvl="0" indent="-171450"/>
            <a:endParaRPr lang="en-US" sz="1100" b="1" kern="1200" dirty="0">
              <a:solidFill>
                <a:schemeClr val="tx1"/>
              </a:solidFill>
              <a:effectLst/>
              <a:latin typeface="Franklin Gothic Book" panose="020B05030201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4E8A9-D0BF-4B89-B535-50DB07EB74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4299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tmp"/><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tmp"/><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Workshop Title Page">
    <p:spTree>
      <p:nvGrpSpPr>
        <p:cNvPr id="1" name=""/>
        <p:cNvGrpSpPr/>
        <p:nvPr/>
      </p:nvGrpSpPr>
      <p:grpSpPr>
        <a:xfrm>
          <a:off x="0" y="0"/>
          <a:ext cx="0" cy="0"/>
          <a:chOff x="0" y="0"/>
          <a:chExt cx="0" cy="0"/>
        </a:xfrm>
      </p:grpSpPr>
      <p:sp>
        <p:nvSpPr>
          <p:cNvPr id="4" name="Title 1"/>
          <p:cNvSpPr>
            <a:spLocks noGrp="1"/>
          </p:cNvSpPr>
          <p:nvPr>
            <p:ph type="ctrTitle"/>
          </p:nvPr>
        </p:nvSpPr>
        <p:spPr>
          <a:xfrm>
            <a:off x="917760" y="2130427"/>
            <a:ext cx="7540440" cy="1470025"/>
          </a:xfrm>
        </p:spPr>
        <p:txBody>
          <a:bodyPr/>
          <a:lstStyle>
            <a:lvl1pPr>
              <a:defRPr>
                <a:solidFill>
                  <a:srgbClr val="FFFFFF"/>
                </a:solidFill>
              </a:defRPr>
            </a:lvl1pPr>
          </a:lstStyle>
          <a:p>
            <a:r>
              <a:rPr lang="en-US" dirty="0"/>
              <a:t>Click to edit Master title style</a:t>
            </a:r>
          </a:p>
        </p:txBody>
      </p:sp>
      <p:sp>
        <p:nvSpPr>
          <p:cNvPr id="6" name="Subtitle 2"/>
          <p:cNvSpPr>
            <a:spLocks noGrp="1"/>
          </p:cNvSpPr>
          <p:nvPr>
            <p:ph type="subTitle" idx="1"/>
          </p:nvPr>
        </p:nvSpPr>
        <p:spPr>
          <a:xfrm>
            <a:off x="917760" y="3886200"/>
            <a:ext cx="6168840" cy="1752600"/>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676452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w/Image/No Text)">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Title (W/Background Image/No Text)</a:t>
            </a:r>
          </a:p>
        </p:txBody>
      </p:sp>
    </p:spTree>
    <p:extLst>
      <p:ext uri="{BB962C8B-B14F-4D97-AF65-F5344CB8AC3E}">
        <p14:creationId xmlns:p14="http://schemas.microsoft.com/office/powerpoint/2010/main" val="2635857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18" name="Picture 2" descr="https://photos.smugmug.com/NewYorkCity/UPC-HS/UPC-December-2016/i-zh3MsjD/0/ca333062/L/UPC_December_2016-213-L.jpg">
            <a:extLst>
              <a:ext uri="{FF2B5EF4-FFF2-40B4-BE49-F238E27FC236}">
                <a16:creationId xmlns:a16="http://schemas.microsoft.com/office/drawing/2014/main" id="{BA2990A8-972F-4597-B7A1-F19164AAEBA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3390"/>
          <a:stretch/>
        </p:blipFill>
        <p:spPr bwMode="auto">
          <a:xfrm>
            <a:off x="457200" y="-1"/>
            <a:ext cx="8686800" cy="601980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[Agenda]</a:t>
            </a:r>
          </a:p>
        </p:txBody>
      </p:sp>
      <p:sp>
        <p:nvSpPr>
          <p:cNvPr id="17" name="Content Placeholder 2">
            <a:extLst>
              <a:ext uri="{FF2B5EF4-FFF2-40B4-BE49-F238E27FC236}">
                <a16:creationId xmlns:a16="http://schemas.microsoft.com/office/drawing/2014/main" id="{C9C13504-FF53-48B6-A4E9-0AF36D5554D3}"/>
              </a:ext>
            </a:extLst>
          </p:cNvPr>
          <p:cNvSpPr>
            <a:spLocks noGrp="1"/>
          </p:cNvSpPr>
          <p:nvPr>
            <p:ph idx="1" hasCustomPrompt="1"/>
          </p:nvPr>
        </p:nvSpPr>
        <p:spPr>
          <a:xfrm>
            <a:off x="450906" y="3362325"/>
            <a:ext cx="8710483" cy="2162175"/>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Item 1</a:t>
            </a:r>
          </a:p>
          <a:p>
            <a:pPr lvl="0"/>
            <a:r>
              <a:rPr lang="en-US" dirty="0"/>
              <a:t>Item 2</a:t>
            </a:r>
          </a:p>
          <a:p>
            <a:pPr lvl="0"/>
            <a:r>
              <a:rPr lang="en-US" dirty="0"/>
              <a:t>Item 3</a:t>
            </a:r>
          </a:p>
          <a:p>
            <a:pPr lvl="0"/>
            <a:r>
              <a:rPr lang="en-US" dirty="0"/>
              <a:t>Item 4</a:t>
            </a:r>
          </a:p>
        </p:txBody>
      </p:sp>
    </p:spTree>
    <p:extLst>
      <p:ext uri="{BB962C8B-B14F-4D97-AF65-F5344CB8AC3E}">
        <p14:creationId xmlns:p14="http://schemas.microsoft.com/office/powerpoint/2010/main" val="4203285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AP Slide">
    <p:spTree>
      <p:nvGrpSpPr>
        <p:cNvPr id="1" name=""/>
        <p:cNvGrpSpPr/>
        <p:nvPr/>
      </p:nvGrpSpPr>
      <p:grpSpPr>
        <a:xfrm>
          <a:off x="0" y="0"/>
          <a:ext cx="0" cy="0"/>
          <a:chOff x="0" y="0"/>
          <a:chExt cx="0" cy="0"/>
        </a:xfrm>
      </p:grpSpPr>
      <p:pic>
        <p:nvPicPr>
          <p:cNvPr id="7" name="Content Placeholder 3" descr="Screen Clipping">
            <a:extLst>
              <a:ext uri="{FF2B5EF4-FFF2-40B4-BE49-F238E27FC236}">
                <a16:creationId xmlns:a16="http://schemas.microsoft.com/office/drawing/2014/main" id="{0D5F6BE4-AB62-4968-97A4-CD592B88155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0"/>
          <a:stretch/>
        </p:blipFill>
        <p:spPr>
          <a:xfrm>
            <a:off x="457200" y="0"/>
            <a:ext cx="8686800" cy="6017338"/>
          </a:xfrm>
          <a:prstGeom prst="rect">
            <a:avLst/>
          </a:prstGeom>
          <a:ln>
            <a:solidFill>
              <a:schemeClr val="accent3"/>
            </a:solidFill>
          </a:ln>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[Reflection and Action Planning]</a:t>
            </a:r>
          </a:p>
        </p:txBody>
      </p:sp>
      <p:sp>
        <p:nvSpPr>
          <p:cNvPr id="17" name="Content Placeholder 2">
            <a:extLst>
              <a:ext uri="{FF2B5EF4-FFF2-40B4-BE49-F238E27FC236}">
                <a16:creationId xmlns:a16="http://schemas.microsoft.com/office/drawing/2014/main" id="{C9C13504-FF53-48B6-A4E9-0AF36D5554D3}"/>
              </a:ext>
            </a:extLst>
          </p:cNvPr>
          <p:cNvSpPr>
            <a:spLocks noGrp="1"/>
          </p:cNvSpPr>
          <p:nvPr>
            <p:ph idx="1" hasCustomPrompt="1"/>
          </p:nvPr>
        </p:nvSpPr>
        <p:spPr>
          <a:xfrm>
            <a:off x="450906" y="3362325"/>
            <a:ext cx="8710483" cy="2162175"/>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Item 1</a:t>
            </a:r>
          </a:p>
          <a:p>
            <a:pPr lvl="0"/>
            <a:r>
              <a:rPr lang="en-US" dirty="0"/>
              <a:t>Item 2</a:t>
            </a:r>
          </a:p>
          <a:p>
            <a:pPr lvl="0"/>
            <a:r>
              <a:rPr lang="en-US" dirty="0"/>
              <a:t>Item 3</a:t>
            </a:r>
          </a:p>
          <a:p>
            <a:pPr lvl="0"/>
            <a:r>
              <a:rPr lang="en-US" dirty="0"/>
              <a:t>Item 4</a:t>
            </a:r>
          </a:p>
        </p:txBody>
      </p:sp>
    </p:spTree>
    <p:extLst>
      <p:ext uri="{BB962C8B-B14F-4D97-AF65-F5344CB8AC3E}">
        <p14:creationId xmlns:p14="http://schemas.microsoft.com/office/powerpoint/2010/main" val="2505866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ub Section Slide">
    <p:spTree>
      <p:nvGrpSpPr>
        <p:cNvPr id="1" name=""/>
        <p:cNvGrpSpPr/>
        <p:nvPr/>
      </p:nvGrpSpPr>
      <p:grpSpPr>
        <a:xfrm>
          <a:off x="0" y="0"/>
          <a:ext cx="0" cy="0"/>
          <a:chOff x="0" y="0"/>
          <a:chExt cx="0" cy="0"/>
        </a:xfrm>
      </p:grpSpPr>
      <p:sp>
        <p:nvSpPr>
          <p:cNvPr id="6" name="Rectangle 5"/>
          <p:cNvSpPr/>
          <p:nvPr/>
        </p:nvSpPr>
        <p:spPr>
          <a:xfrm>
            <a:off x="1" y="0"/>
            <a:ext cx="9143999" cy="6858000"/>
          </a:xfrm>
          <a:prstGeom prst="rect">
            <a:avLst/>
          </a:prstGeom>
          <a:solidFill>
            <a:srgbClr val="FFDD00"/>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 name="Title 1"/>
          <p:cNvSpPr>
            <a:spLocks noGrp="1"/>
          </p:cNvSpPr>
          <p:nvPr>
            <p:ph type="ctrTitle"/>
          </p:nvPr>
        </p:nvSpPr>
        <p:spPr>
          <a:xfrm>
            <a:off x="917760" y="2130427"/>
            <a:ext cx="754044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917760" y="3886200"/>
            <a:ext cx="6168840" cy="1752600"/>
          </a:xfrm>
        </p:spPr>
        <p:txBody>
          <a:bodyPr/>
          <a:lstStyle>
            <a:lvl1pPr marL="0" indent="0" algn="l">
              <a:buNone/>
              <a:defRPr>
                <a:solidFill>
                  <a:srgbClr val="4C4C4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3"/>
          <p:cNvSpPr>
            <a:spLocks noGrp="1"/>
          </p:cNvSpPr>
          <p:nvPr>
            <p:ph type="dt" sz="half" idx="10"/>
          </p:nvPr>
        </p:nvSpPr>
        <p:spPr>
          <a:xfrm>
            <a:off x="7187444" y="6356352"/>
            <a:ext cx="655237" cy="365125"/>
          </a:xfrm>
        </p:spPr>
        <p:txBody>
          <a:bodyPr/>
          <a:lstStyle>
            <a:lvl1pPr>
              <a:defRPr sz="800"/>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8C2560D-EC28-3B41-86E8-18F1CE0113B4}" type="datetimeFigureOut">
              <a:rPr kumimoji="0" lang="en-US" sz="800" b="0" i="0" u="none" strike="noStrike" kern="1200" cap="none" spc="0" normalizeH="0" baseline="0" noProof="0" smtClean="0">
                <a:ln>
                  <a:noFill/>
                </a:ln>
                <a:solidFill>
                  <a:srgbClr val="7E7E7E"/>
                </a:solidFill>
                <a:effectLst/>
                <a:uLnTx/>
                <a:uFillTx/>
                <a:latin typeface="Verdana"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5/12/2022</a:t>
            </a:fld>
            <a:endParaRPr kumimoji="0" lang="en-US" sz="800" b="0" i="0" u="none" strike="noStrike" kern="1200" cap="none" spc="0" normalizeH="0" baseline="0" noProof="0" dirty="0">
              <a:ln>
                <a:noFill/>
              </a:ln>
              <a:solidFill>
                <a:srgbClr val="7E7E7E"/>
              </a:solidFill>
              <a:effectLst/>
              <a:uLnTx/>
              <a:uFillTx/>
              <a:latin typeface="Verdana" pitchFamily="34" charset="0"/>
              <a:ea typeface="+mn-ea"/>
              <a:cs typeface="+mn-cs"/>
            </a:endParaRPr>
          </a:p>
        </p:txBody>
      </p:sp>
      <p:sp>
        <p:nvSpPr>
          <p:cNvPr id="9" name="Slide Number Placeholder 5"/>
          <p:cNvSpPr>
            <a:spLocks noGrp="1"/>
          </p:cNvSpPr>
          <p:nvPr>
            <p:ph type="sldNum" sz="quarter" idx="12"/>
          </p:nvPr>
        </p:nvSpPr>
        <p:spPr>
          <a:xfrm>
            <a:off x="8139330" y="6356352"/>
            <a:ext cx="547470" cy="365125"/>
          </a:xfrm>
        </p:spPr>
        <p:txBody>
          <a:bodyPr/>
          <a:lstStyle>
            <a:lvl1pPr>
              <a:defRPr sz="8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66355A-084C-D24E-9AD2-7E4FC41EA627}" type="slidenum">
              <a:rPr kumimoji="0" lang="en-US" sz="800" b="0" i="0" u="none" strike="noStrike" kern="1200" cap="none" spc="0" normalizeH="0" baseline="0" noProof="0" smtClean="0">
                <a:ln>
                  <a:noFill/>
                </a:ln>
                <a:solidFill>
                  <a:srgbClr val="7E7E7E"/>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srgbClr val="7E7E7E"/>
              </a:solidFill>
              <a:effectLst/>
              <a:uLnTx/>
              <a:uFillTx/>
              <a:latin typeface="Verdana" pitchFamily="34" charset="0"/>
              <a:ea typeface="+mn-ea"/>
              <a:cs typeface="+mn-cs"/>
            </a:endParaRPr>
          </a:p>
        </p:txBody>
      </p:sp>
      <p:pic>
        <p:nvPicPr>
          <p:cNvPr id="8" name="Picture 7">
            <a:extLst>
              <a:ext uri="{FF2B5EF4-FFF2-40B4-BE49-F238E27FC236}">
                <a16:creationId xmlns:a16="http://schemas.microsoft.com/office/drawing/2014/main" id="{864BC5F9-3333-40DD-86E2-29F51F00436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bwMode="gray">
          <a:xfrm>
            <a:off x="445185" y="5867400"/>
            <a:ext cx="2972595" cy="59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577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stop Slide">
    <p:spTree>
      <p:nvGrpSpPr>
        <p:cNvPr id="1" name=""/>
        <p:cNvGrpSpPr/>
        <p:nvPr/>
      </p:nvGrpSpPr>
      <p:grpSpPr>
        <a:xfrm>
          <a:off x="0" y="0"/>
          <a:ext cx="0" cy="0"/>
          <a:chOff x="0" y="0"/>
          <a:chExt cx="0" cy="0"/>
        </a:xfrm>
      </p:grpSpPr>
      <p:pic>
        <p:nvPicPr>
          <p:cNvPr id="18" name="Picture 2" descr="https://photos.smugmug.com/NewYorkCity/UPC-HS/UPC-December-2016/i-zh3MsjD/0/ca333062/L/UPC_December_2016-213-L.jpg">
            <a:extLst>
              <a:ext uri="{FF2B5EF4-FFF2-40B4-BE49-F238E27FC236}">
                <a16:creationId xmlns:a16="http://schemas.microsoft.com/office/drawing/2014/main" id="{BA2990A8-972F-4597-B7A1-F19164AAEBA9}"/>
              </a:ext>
            </a:extLst>
          </p:cNvPr>
          <p:cNvPicPr>
            <a:picLocks noChangeAspect="1" noChangeArrowheads="1"/>
          </p:cNvPicPr>
          <p:nvPr userDrawn="1"/>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r="3390"/>
          <a:stretch/>
        </p:blipFill>
        <p:spPr bwMode="auto">
          <a:xfrm>
            <a:off x="457200" y="-1"/>
            <a:ext cx="8686800" cy="601980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[Backstop Slide]</a:t>
            </a:r>
          </a:p>
        </p:txBody>
      </p:sp>
      <p:sp>
        <p:nvSpPr>
          <p:cNvPr id="17" name="Content Placeholder 2">
            <a:extLst>
              <a:ext uri="{FF2B5EF4-FFF2-40B4-BE49-F238E27FC236}">
                <a16:creationId xmlns:a16="http://schemas.microsoft.com/office/drawing/2014/main" id="{C9C13504-FF53-48B6-A4E9-0AF36D5554D3}"/>
              </a:ext>
            </a:extLst>
          </p:cNvPr>
          <p:cNvSpPr>
            <a:spLocks noGrp="1"/>
          </p:cNvSpPr>
          <p:nvPr>
            <p:ph idx="1" hasCustomPrompt="1"/>
          </p:nvPr>
        </p:nvSpPr>
        <p:spPr>
          <a:xfrm>
            <a:off x="450906" y="2139812"/>
            <a:ext cx="8710483" cy="2162175"/>
          </a:xfrm>
          <a:solidFill>
            <a:srgbClr val="4C4C4C">
              <a:alpha val="80000"/>
            </a:srgbClr>
          </a:solidFill>
        </p:spPr>
        <p:txBody>
          <a:bodyPr>
            <a:normAutofit/>
          </a:bodyPr>
          <a:lstStyle>
            <a:lvl1pPr marL="342900" indent="-342900">
              <a:buClr>
                <a:schemeClr val="tx2"/>
              </a:buClr>
              <a:buFont typeface="Wingdings" panose="05000000000000000000" pitchFamily="2" charset="2"/>
              <a:buChar char="ü"/>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Item 1</a:t>
            </a:r>
          </a:p>
          <a:p>
            <a:pPr lvl="0"/>
            <a:r>
              <a:rPr lang="en-US" dirty="0"/>
              <a:t>Item 2</a:t>
            </a:r>
          </a:p>
          <a:p>
            <a:pPr lvl="0"/>
            <a:r>
              <a:rPr lang="en-US" dirty="0"/>
              <a:t>Item 3</a:t>
            </a:r>
          </a:p>
          <a:p>
            <a:pPr lvl="0"/>
            <a:r>
              <a:rPr lang="en-US" dirty="0"/>
              <a:t>Item 4</a:t>
            </a:r>
          </a:p>
        </p:txBody>
      </p:sp>
    </p:spTree>
    <p:extLst>
      <p:ext uri="{BB962C8B-B14F-4D97-AF65-F5344CB8AC3E}">
        <p14:creationId xmlns:p14="http://schemas.microsoft.com/office/powerpoint/2010/main" val="2212655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C72B0B51-03DC-418C-BC84-DDDA762557D2}"/>
              </a:ext>
            </a:extLst>
          </p:cNvPr>
          <p:cNvSpPr>
            <a:spLocks noGrp="1" noChangeArrowheads="1"/>
          </p:cNvSpPr>
          <p:nvPr>
            <p:ph type="ctrTitle" hasCustomPrompt="1"/>
          </p:nvPr>
        </p:nvSpPr>
        <p:spPr>
          <a:xfrm>
            <a:off x="917760" y="2130427"/>
            <a:ext cx="7540440" cy="1470025"/>
          </a:xfrm>
          <a:noFill/>
        </p:spPr>
        <p:txBody>
          <a:bodyPr>
            <a:normAutofit/>
          </a:bodyPr>
          <a:lstStyle>
            <a:lvl1pPr algn="ctr" eaLnBrk="1" hangingPunct="1">
              <a:defRPr/>
            </a:lvl1pPr>
          </a:lstStyle>
          <a:p>
            <a:pPr algn="ctr" eaLnBrk="1" hangingPunct="1"/>
            <a:r>
              <a:rPr lang="en-US" sz="4000" dirty="0">
                <a:solidFill>
                  <a:schemeClr val="tx2"/>
                </a:solidFill>
              </a:rPr>
              <a:t>Click to Add - Section Title</a:t>
            </a:r>
            <a:endParaRPr lang="en-US" sz="4000" i="1" dirty="0">
              <a:solidFill>
                <a:schemeClr val="tx2"/>
              </a:solidFill>
            </a:endParaRPr>
          </a:p>
        </p:txBody>
      </p:sp>
    </p:spTree>
    <p:extLst>
      <p:ext uri="{BB962C8B-B14F-4D97-AF65-F5344CB8AC3E}">
        <p14:creationId xmlns:p14="http://schemas.microsoft.com/office/powerpoint/2010/main" val="1417616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spTree>
    <p:extLst>
      <p:ext uri="{BB962C8B-B14F-4D97-AF65-F5344CB8AC3E}">
        <p14:creationId xmlns:p14="http://schemas.microsoft.com/office/powerpoint/2010/main" val="1227842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Layout">
    <p:spTree>
      <p:nvGrpSpPr>
        <p:cNvPr id="1" name=""/>
        <p:cNvGrpSpPr/>
        <p:nvPr/>
      </p:nvGrpSpPr>
      <p:grpSpPr>
        <a:xfrm>
          <a:off x="0" y="0"/>
          <a:ext cx="0" cy="0"/>
          <a:chOff x="0" y="0"/>
          <a:chExt cx="0" cy="0"/>
        </a:xfrm>
      </p:grpSpPr>
      <p:sp>
        <p:nvSpPr>
          <p:cNvPr id="4" name="Title 1"/>
          <p:cNvSpPr>
            <a:spLocks noGrp="1"/>
          </p:cNvSpPr>
          <p:nvPr>
            <p:ph type="ctrTitle"/>
          </p:nvPr>
        </p:nvSpPr>
        <p:spPr>
          <a:xfrm>
            <a:off x="917760" y="2130425"/>
            <a:ext cx="7540440" cy="1470025"/>
          </a:xfrm>
        </p:spPr>
        <p:txBody>
          <a:bodyPr/>
          <a:lstStyle>
            <a:lvl1pPr>
              <a:defRPr>
                <a:solidFill>
                  <a:srgbClr val="FFFFFF"/>
                </a:solidFill>
              </a:defRPr>
            </a:lvl1pPr>
          </a:lstStyle>
          <a:p>
            <a:r>
              <a:rPr lang="en-US"/>
              <a:t>Click to edit Master title style</a:t>
            </a:r>
            <a:endParaRPr lang="en-US" dirty="0"/>
          </a:p>
        </p:txBody>
      </p:sp>
      <p:sp>
        <p:nvSpPr>
          <p:cNvPr id="6" name="Subtitle 2"/>
          <p:cNvSpPr>
            <a:spLocks noGrp="1"/>
          </p:cNvSpPr>
          <p:nvPr>
            <p:ph type="subTitle" idx="1"/>
          </p:nvPr>
        </p:nvSpPr>
        <p:spPr>
          <a:xfrm>
            <a:off x="917760" y="3886200"/>
            <a:ext cx="6168840" cy="1752600"/>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768545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sp>
        <p:nvSpPr>
          <p:cNvPr id="5" name="Title 1"/>
          <p:cNvSpPr>
            <a:spLocks noGrp="1"/>
          </p:cNvSpPr>
          <p:nvPr>
            <p:ph type="title"/>
          </p:nvPr>
        </p:nvSpPr>
        <p:spPr>
          <a:xfrm>
            <a:off x="587187" y="152400"/>
            <a:ext cx="8328213" cy="563562"/>
          </a:xfrm>
        </p:spPr>
        <p:txBody>
          <a:bodyPr>
            <a:normAutofit/>
          </a:bodyPr>
          <a:lstStyle>
            <a:lvl1pPr>
              <a:defRPr sz="3200"/>
            </a:lvl1pPr>
          </a:lstStyle>
          <a:p>
            <a:r>
              <a:rPr lang="en-US" dirty="0"/>
              <a:t>Click to edit Master title style</a:t>
            </a:r>
          </a:p>
        </p:txBody>
      </p:sp>
      <p:sp>
        <p:nvSpPr>
          <p:cNvPr id="6" name="Content Placeholder 2"/>
          <p:cNvSpPr>
            <a:spLocks noGrp="1"/>
          </p:cNvSpPr>
          <p:nvPr>
            <p:ph idx="1"/>
          </p:nvPr>
        </p:nvSpPr>
        <p:spPr>
          <a:xfrm>
            <a:off x="891986" y="1066800"/>
            <a:ext cx="7871014"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8" name="Straight Connector 7"/>
          <p:cNvCxnSpPr/>
          <p:nvPr userDrawn="1"/>
        </p:nvCxnSpPr>
        <p:spPr>
          <a:xfrm>
            <a:off x="584138" y="685800"/>
            <a:ext cx="8255062"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3643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spTree>
    <p:extLst>
      <p:ext uri="{BB962C8B-B14F-4D97-AF65-F5344CB8AC3E}">
        <p14:creationId xmlns:p14="http://schemas.microsoft.com/office/powerpoint/2010/main" val="919527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587188" y="152400"/>
            <a:ext cx="8252011" cy="563562"/>
          </a:xfrm>
        </p:spPr>
        <p:txBody>
          <a:bodyPr>
            <a:normAutofit/>
          </a:bodyPr>
          <a:lstStyle>
            <a:lvl1pPr>
              <a:defRPr sz="3200"/>
            </a:lvl1pPr>
          </a:lstStyle>
          <a:p>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a:t>
            </a:r>
            <a:endParaRPr lang="en-US" dirty="0"/>
          </a:p>
        </p:txBody>
      </p:sp>
      <p:sp>
        <p:nvSpPr>
          <p:cNvPr id="3" name="Content Placeholder 2"/>
          <p:cNvSpPr>
            <a:spLocks noGrp="1"/>
          </p:cNvSpPr>
          <p:nvPr>
            <p:ph idx="1"/>
          </p:nvPr>
        </p:nvSpPr>
        <p:spPr>
          <a:xfrm>
            <a:off x="584138" y="937663"/>
            <a:ext cx="8255061"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7708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spTree>
    <p:extLst>
      <p:ext uri="{BB962C8B-B14F-4D97-AF65-F5344CB8AC3E}">
        <p14:creationId xmlns:p14="http://schemas.microsoft.com/office/powerpoint/2010/main" val="2992262041"/>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ip Art/Photo Slide 2">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04800" y="274638"/>
            <a:ext cx="8534400" cy="484632"/>
          </a:xfrm>
        </p:spPr>
        <p:txBody>
          <a:bodyPr/>
          <a:lstStyle>
            <a:lvl1pPr algn="l">
              <a:defRPr b="1" baseline="0">
                <a:solidFill>
                  <a:schemeClr val="accent4"/>
                </a:solidFill>
              </a:defRPr>
            </a:lvl1pPr>
          </a:lstStyle>
          <a:p>
            <a:r>
              <a:rPr lang="en-US" dirty="0"/>
              <a:t>Photo or Clip Art Slide Title or Caption - Grey</a:t>
            </a:r>
          </a:p>
        </p:txBody>
      </p:sp>
      <p:sp>
        <p:nvSpPr>
          <p:cNvPr id="10" name="Subtitle 2"/>
          <p:cNvSpPr>
            <a:spLocks noGrp="1"/>
          </p:cNvSpPr>
          <p:nvPr>
            <p:ph type="subTitle" idx="1" hasCustomPrompt="1"/>
          </p:nvPr>
        </p:nvSpPr>
        <p:spPr>
          <a:xfrm>
            <a:off x="304800" y="914400"/>
            <a:ext cx="8534400" cy="5181600"/>
          </a:xfrm>
        </p:spPr>
        <p:txBody>
          <a:bodyPr anchor="ctr"/>
          <a:lstStyle>
            <a:lvl1pPr marL="0" indent="0" algn="ctr">
              <a:buNone/>
              <a:defRPr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Insert photo or clip art within the boundaries of this space. </a:t>
            </a:r>
          </a:p>
        </p:txBody>
      </p:sp>
    </p:spTree>
    <p:extLst>
      <p:ext uri="{BB962C8B-B14F-4D97-AF65-F5344CB8AC3E}">
        <p14:creationId xmlns:p14="http://schemas.microsoft.com/office/powerpoint/2010/main" val="1614936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lip Art/Photo Slide 2">
    <p:spTree>
      <p:nvGrpSpPr>
        <p:cNvPr id="1" name=""/>
        <p:cNvGrpSpPr/>
        <p:nvPr/>
      </p:nvGrpSpPr>
      <p:grpSpPr>
        <a:xfrm>
          <a:off x="0" y="0"/>
          <a:ext cx="0" cy="0"/>
          <a:chOff x="0" y="0"/>
          <a:chExt cx="0" cy="0"/>
        </a:xfrm>
      </p:grpSpPr>
      <p:sp>
        <p:nvSpPr>
          <p:cNvPr id="7" name="Rectangle 6"/>
          <p:cNvSpPr/>
          <p:nvPr userDrawn="1"/>
        </p:nvSpPr>
        <p:spPr bwMode="grayWhite">
          <a:xfrm>
            <a:off x="0" y="0"/>
            <a:ext cx="9143999" cy="6858000"/>
          </a:xfrm>
          <a:prstGeom prst="rect">
            <a:avLst/>
          </a:prstGeom>
          <a:solidFill>
            <a:schemeClr val="accent6"/>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Title 1"/>
          <p:cNvSpPr>
            <a:spLocks noGrp="1"/>
          </p:cNvSpPr>
          <p:nvPr>
            <p:ph type="ctrTitle" hasCustomPrompt="1"/>
          </p:nvPr>
        </p:nvSpPr>
        <p:spPr>
          <a:xfrm>
            <a:off x="304800" y="274638"/>
            <a:ext cx="8534400" cy="484632"/>
          </a:xfrm>
        </p:spPr>
        <p:txBody>
          <a:bodyPr/>
          <a:lstStyle>
            <a:lvl1pPr algn="l">
              <a:defRPr b="1" baseline="0">
                <a:solidFill>
                  <a:schemeClr val="accent4"/>
                </a:solidFill>
              </a:defRPr>
            </a:lvl1pPr>
          </a:lstStyle>
          <a:p>
            <a:r>
              <a:rPr lang="en-US" dirty="0"/>
              <a:t>Photo or Clip Art Slide Title or Caption - Grey</a:t>
            </a:r>
          </a:p>
        </p:txBody>
      </p:sp>
      <p:sp>
        <p:nvSpPr>
          <p:cNvPr id="10" name="Subtitle 2"/>
          <p:cNvSpPr>
            <a:spLocks noGrp="1"/>
          </p:cNvSpPr>
          <p:nvPr>
            <p:ph type="subTitle" idx="1" hasCustomPrompt="1"/>
          </p:nvPr>
        </p:nvSpPr>
        <p:spPr>
          <a:xfrm>
            <a:off x="304800" y="914400"/>
            <a:ext cx="8534400" cy="5181600"/>
          </a:xfrm>
        </p:spPr>
        <p:txBody>
          <a:bodyPr anchor="ctr"/>
          <a:lstStyle>
            <a:lvl1pPr marL="0" indent="0" algn="ctr">
              <a:buNone/>
              <a:defRPr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Insert photo or clip art within the boundaries of this space. </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286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1329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sp>
        <p:nvSpPr>
          <p:cNvPr id="3" name="Content Placeholder 2"/>
          <p:cNvSpPr>
            <a:spLocks noGrp="1"/>
          </p:cNvSpPr>
          <p:nvPr>
            <p:ph idx="1"/>
          </p:nvPr>
        </p:nvSpPr>
        <p:spPr>
          <a:xfrm>
            <a:off x="656759" y="990600"/>
            <a:ext cx="7871014"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587187" y="152400"/>
            <a:ext cx="8328213" cy="563562"/>
          </a:xfrm>
        </p:spPr>
        <p:txBody>
          <a:bodyPr>
            <a:normAutofit/>
          </a:bodyPr>
          <a:lstStyle>
            <a:lvl1pPr>
              <a:defRPr sz="3200"/>
            </a:lvl1pPr>
          </a:lstStyle>
          <a:p>
            <a:r>
              <a:rPr lang="en-US" dirty="0"/>
              <a:t>Click to edit Master title style</a:t>
            </a:r>
          </a:p>
        </p:txBody>
      </p:sp>
      <p:cxnSp>
        <p:nvCxnSpPr>
          <p:cNvPr id="13" name="Straight Connector 12"/>
          <p:cNvCxnSpPr/>
          <p:nvPr userDrawn="1"/>
        </p:nvCxnSpPr>
        <p:spPr>
          <a:xfrm>
            <a:off x="584138" y="661734"/>
            <a:ext cx="8255062" cy="24066"/>
          </a:xfrm>
          <a:prstGeom prst="line">
            <a:avLst/>
          </a:prstGeom>
          <a:noFill/>
          <a:ln w="25400" cap="flat" cmpd="sng" algn="ctr">
            <a:solidFill>
              <a:srgbClr val="FFDE22">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203646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sp>
        <p:nvSpPr>
          <p:cNvPr id="9" name="Title 1"/>
          <p:cNvSpPr>
            <a:spLocks noGrp="1"/>
          </p:cNvSpPr>
          <p:nvPr>
            <p:ph type="ctrTitle"/>
          </p:nvPr>
        </p:nvSpPr>
        <p:spPr>
          <a:xfrm>
            <a:off x="914400" y="1447800"/>
            <a:ext cx="7315200" cy="1362456"/>
          </a:xfrm>
        </p:spPr>
        <p:txBody>
          <a:bodyPr/>
          <a:lstStyle>
            <a:lvl1pPr algn="l">
              <a:defRPr sz="3600" b="1">
                <a:solidFill>
                  <a:schemeClr val="bg1"/>
                </a:solidFill>
                <a:latin typeface="+mn-lt"/>
              </a:defRPr>
            </a:lvl1pPr>
          </a:lstStyle>
          <a:p>
            <a:r>
              <a:rPr lang="en-US" dirty="0"/>
              <a:t>Click to edit Master title style</a:t>
            </a:r>
          </a:p>
        </p:txBody>
      </p:sp>
      <p:sp>
        <p:nvSpPr>
          <p:cNvPr id="10"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286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9329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ub Section Layout">
    <p:spTree>
      <p:nvGrpSpPr>
        <p:cNvPr id="1" name=""/>
        <p:cNvGrpSpPr/>
        <p:nvPr/>
      </p:nvGrpSpPr>
      <p:grpSpPr>
        <a:xfrm>
          <a:off x="0" y="0"/>
          <a:ext cx="0" cy="0"/>
          <a:chOff x="0" y="0"/>
          <a:chExt cx="0" cy="0"/>
        </a:xfrm>
      </p:grpSpPr>
      <p:sp>
        <p:nvSpPr>
          <p:cNvPr id="6" name="Rectangle 5"/>
          <p:cNvSpPr/>
          <p:nvPr/>
        </p:nvSpPr>
        <p:spPr>
          <a:xfrm>
            <a:off x="-18298" y="0"/>
            <a:ext cx="9143999" cy="6858000"/>
          </a:xfrm>
          <a:prstGeom prst="rect">
            <a:avLst/>
          </a:prstGeom>
          <a:solidFill>
            <a:srgbClr val="FFDD00"/>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8"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10"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322222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lternate Sub-Section Header">
    <p:spTree>
      <p:nvGrpSpPr>
        <p:cNvPr id="1" name=""/>
        <p:cNvGrpSpPr/>
        <p:nvPr/>
      </p:nvGrpSpPr>
      <p:grpSpPr>
        <a:xfrm>
          <a:off x="0" y="0"/>
          <a:ext cx="0" cy="0"/>
          <a:chOff x="0" y="0"/>
          <a:chExt cx="0" cy="0"/>
        </a:xfrm>
      </p:grpSpPr>
      <p:sp>
        <p:nvSpPr>
          <p:cNvPr id="7" name="Rectangle 6"/>
          <p:cNvSpPr/>
          <p:nvPr userDrawn="1"/>
        </p:nvSpPr>
        <p:spPr bwMode="grayWhite">
          <a:xfrm>
            <a:off x="-57595" y="-13726"/>
            <a:ext cx="9277490" cy="6871725"/>
          </a:xfrm>
          <a:prstGeom prst="rect">
            <a:avLst/>
          </a:prstGeom>
          <a:solidFill>
            <a:schemeClr val="accent6"/>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5"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6"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95392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b-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77490" cy="6858000"/>
          </a:xfrm>
          <a:prstGeom prst="rect">
            <a:avLst/>
          </a:prstGeom>
          <a:solidFill>
            <a:schemeClr val="accent2"/>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13"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14"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33640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lternate 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59190" cy="6858000"/>
          </a:xfrm>
          <a:prstGeom prst="rect">
            <a:avLst/>
          </a:prstGeom>
          <a:solidFill>
            <a:schemeClr val="accent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5"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6"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4950392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Alternate 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59190" cy="6858000"/>
          </a:xfrm>
          <a:prstGeom prst="rect">
            <a:avLst/>
          </a:prstGeom>
          <a:solidFill>
            <a:schemeClr val="tx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Tree>
    <p:extLst>
      <p:ext uri="{BB962C8B-B14F-4D97-AF65-F5344CB8AC3E}">
        <p14:creationId xmlns:p14="http://schemas.microsoft.com/office/powerpoint/2010/main" val="302212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Idea Slide">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Technique Notes</a:t>
            </a: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9" name="Rectangle 3">
            <a:extLst>
              <a:ext uri="{FF2B5EF4-FFF2-40B4-BE49-F238E27FC236}">
                <a16:creationId xmlns:a16="http://schemas.microsoft.com/office/drawing/2014/main" id="{9E60FEE8-A9BA-44C0-B175-9D470579E47D}"/>
              </a:ext>
            </a:extLst>
          </p:cNvPr>
          <p:cNvSpPr txBox="1">
            <a:spLocks noChangeArrowheads="1"/>
          </p:cNvSpPr>
          <p:nvPr userDrawn="1"/>
        </p:nvSpPr>
        <p:spPr>
          <a:xfrm>
            <a:off x="625461" y="1143002"/>
            <a:ext cx="8213740" cy="42681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5938" marR="0" lvl="1" indent="-514350" algn="l" defTabSz="457200"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a:ln>
                <a:noFill/>
              </a:ln>
              <a:solidFill>
                <a:srgbClr val="3F3F3F"/>
              </a:solidFill>
              <a:effectLst/>
              <a:uLnTx/>
              <a:uFillTx/>
              <a:latin typeface="Franklin Gothic Book"/>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rgbClr val="3F3F3F"/>
              </a:solidFill>
              <a:effectLst/>
              <a:uLnTx/>
              <a:uFillTx/>
              <a:latin typeface="Franklin Gothic Book"/>
              <a:ea typeface="+mn-ea"/>
              <a:cs typeface="+mn-cs"/>
            </a:endParaRPr>
          </a:p>
        </p:txBody>
      </p:sp>
      <p:sp>
        <p:nvSpPr>
          <p:cNvPr id="25" name="Text Placeholder 24">
            <a:extLst>
              <a:ext uri="{FF2B5EF4-FFF2-40B4-BE49-F238E27FC236}">
                <a16:creationId xmlns:a16="http://schemas.microsoft.com/office/drawing/2014/main" id="{C3509A9A-0305-442A-865D-65A4C31AF901}"/>
              </a:ext>
            </a:extLst>
          </p:cNvPr>
          <p:cNvSpPr>
            <a:spLocks noGrp="1"/>
          </p:cNvSpPr>
          <p:nvPr>
            <p:ph type="body" sz="quarter" idx="10" hasCustomPrompt="1"/>
          </p:nvPr>
        </p:nvSpPr>
        <p:spPr>
          <a:xfrm>
            <a:off x="762000" y="938213"/>
            <a:ext cx="8077200" cy="1704975"/>
          </a:xfrm>
          <a:solidFill>
            <a:schemeClr val="tx2"/>
          </a:solidFill>
          <a:ln>
            <a:solidFill>
              <a:schemeClr val="tx1"/>
            </a:solidFill>
          </a:ln>
        </p:spPr>
        <p:txBody>
          <a:bodyPr anchor="ctr">
            <a:normAutofit/>
          </a:bodyPr>
          <a:lstStyle>
            <a:lvl1pPr marL="0" indent="0">
              <a:buNone/>
              <a:defRPr sz="2400" b="1"/>
            </a:lvl1pPr>
          </a:lstStyle>
          <a:p>
            <a:pPr lvl="0"/>
            <a:r>
              <a:rPr lang="en-US" b="1" dirty="0"/>
              <a:t>Key Idea:</a:t>
            </a:r>
            <a:endParaRPr lang="en-US" dirty="0"/>
          </a:p>
        </p:txBody>
      </p:sp>
      <p:sp>
        <p:nvSpPr>
          <p:cNvPr id="27" name="Text Placeholder 26">
            <a:extLst>
              <a:ext uri="{FF2B5EF4-FFF2-40B4-BE49-F238E27FC236}">
                <a16:creationId xmlns:a16="http://schemas.microsoft.com/office/drawing/2014/main" id="{6018932E-C2F8-4117-96E6-3CB55C52FE52}"/>
              </a:ext>
            </a:extLst>
          </p:cNvPr>
          <p:cNvSpPr>
            <a:spLocks noGrp="1"/>
          </p:cNvSpPr>
          <p:nvPr>
            <p:ph type="body" sz="quarter" idx="11"/>
          </p:nvPr>
        </p:nvSpPr>
        <p:spPr>
          <a:xfrm>
            <a:off x="762000" y="2803525"/>
            <a:ext cx="8077200" cy="281305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0"/>
            <a:r>
              <a:rPr lang="en-US" dirty="0"/>
              <a:t>Xx</a:t>
            </a:r>
          </a:p>
          <a:p>
            <a:pPr lvl="0"/>
            <a:r>
              <a:rPr lang="en-US" dirty="0"/>
              <a:t>Xx</a:t>
            </a:r>
          </a:p>
          <a:p>
            <a:pPr lvl="0"/>
            <a:r>
              <a:rPr lang="en-US" dirty="0"/>
              <a:t>Xx</a:t>
            </a:r>
          </a:p>
        </p:txBody>
      </p:sp>
    </p:spTree>
    <p:extLst>
      <p:ext uri="{BB962C8B-B14F-4D97-AF65-F5344CB8AC3E}">
        <p14:creationId xmlns:p14="http://schemas.microsoft.com/office/powerpoint/2010/main" val="906994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Alternate 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59190" cy="6858000"/>
          </a:xfrm>
          <a:prstGeom prst="rect">
            <a:avLst/>
          </a:prstGeom>
          <a:solidFill>
            <a:schemeClr val="tx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524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280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3F3F3F"/>
              </a:solidFill>
            </a:endParaRPr>
          </a:p>
        </p:txBody>
      </p:sp>
      <p:sp>
        <p:nvSpPr>
          <p:cNvPr id="2" name="Title 1"/>
          <p:cNvSpPr>
            <a:spLocks noGrp="1"/>
          </p:cNvSpPr>
          <p:nvPr>
            <p:ph type="title"/>
          </p:nvPr>
        </p:nvSpPr>
        <p:spPr>
          <a:xfrm>
            <a:off x="587188" y="76505"/>
            <a:ext cx="8252013" cy="563562"/>
          </a:xfrm>
        </p:spPr>
        <p:txBody>
          <a:bodyPr>
            <a:normAutofit/>
          </a:bodyPr>
          <a:lstStyle>
            <a:lvl1pPr>
              <a:defRPr sz="3200"/>
            </a:lvl1pPr>
          </a:lstStyle>
          <a:p>
            <a:r>
              <a:rPr lang="en-US" dirty="0"/>
              <a:t>Click to edit Master title style</a:t>
            </a:r>
          </a:p>
        </p:txBody>
      </p:sp>
      <p:sp>
        <p:nvSpPr>
          <p:cNvPr id="3" name="Content Placeholder 2"/>
          <p:cNvSpPr>
            <a:spLocks noGrp="1"/>
          </p:cNvSpPr>
          <p:nvPr>
            <p:ph idx="1"/>
          </p:nvPr>
        </p:nvSpPr>
        <p:spPr>
          <a:xfrm>
            <a:off x="625461" y="1066802"/>
            <a:ext cx="8213740"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584139" y="672714"/>
            <a:ext cx="8255062" cy="24066"/>
          </a:xfrm>
          <a:prstGeom prst="line">
            <a:avLst/>
          </a:prstGeom>
          <a:ln/>
        </p:spPr>
        <p:style>
          <a:lnRef idx="2">
            <a:schemeClr val="accent3"/>
          </a:lnRef>
          <a:fillRef idx="0">
            <a:schemeClr val="accent3"/>
          </a:fillRef>
          <a:effectRef idx="1">
            <a:schemeClr val="accent3"/>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524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25913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Gold Bar">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3F3F3F"/>
              </a:solidFill>
            </a:endParaRPr>
          </a:p>
        </p:txBody>
      </p:sp>
      <p:sp>
        <p:nvSpPr>
          <p:cNvPr id="2" name="Title 1"/>
          <p:cNvSpPr>
            <a:spLocks noGrp="1"/>
          </p:cNvSpPr>
          <p:nvPr>
            <p:ph type="title"/>
          </p:nvPr>
        </p:nvSpPr>
        <p:spPr>
          <a:xfrm>
            <a:off x="587188" y="76505"/>
            <a:ext cx="8252013" cy="563562"/>
          </a:xfrm>
        </p:spPr>
        <p:txBody>
          <a:bodyPr>
            <a:normAutofit/>
          </a:bodyPr>
          <a:lstStyle>
            <a:lvl1pPr>
              <a:defRPr sz="3200"/>
            </a:lvl1pPr>
          </a:lstStyle>
          <a:p>
            <a:r>
              <a:rPr lang="en-US" dirty="0"/>
              <a:t>Click to edit Master title style</a:t>
            </a:r>
          </a:p>
        </p:txBody>
      </p:sp>
      <p:cxnSp>
        <p:nvCxnSpPr>
          <p:cNvPr id="10" name="Straight Connector 9"/>
          <p:cNvCxnSpPr/>
          <p:nvPr userDrawn="1"/>
        </p:nvCxnSpPr>
        <p:spPr>
          <a:xfrm>
            <a:off x="584139" y="672714"/>
            <a:ext cx="8255062" cy="24066"/>
          </a:xfrm>
          <a:prstGeom prst="line">
            <a:avLst/>
          </a:prstGeom>
          <a:ln/>
        </p:spPr>
        <p:style>
          <a:lnRef idx="2">
            <a:schemeClr val="accent3"/>
          </a:lnRef>
          <a:fillRef idx="0">
            <a:schemeClr val="accent3"/>
          </a:fillRef>
          <a:effectRef idx="1">
            <a:schemeClr val="accent3"/>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04800" y="63246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94590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p:cNvSpPr/>
          <p:nvPr userDrawn="1"/>
        </p:nvSpPr>
        <p:spPr>
          <a:xfrm>
            <a:off x="457202"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4C4C4C"/>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048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02438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ouble Lead Slide">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3F3F3F"/>
              </a:solidFill>
            </a:endParaRPr>
          </a:p>
        </p:txBody>
      </p:sp>
      <p:sp>
        <p:nvSpPr>
          <p:cNvPr id="3" name="Content Placeholder 2"/>
          <p:cNvSpPr>
            <a:spLocks noGrp="1"/>
          </p:cNvSpPr>
          <p:nvPr>
            <p:ph idx="1"/>
          </p:nvPr>
        </p:nvSpPr>
        <p:spPr>
          <a:xfrm>
            <a:off x="625461" y="1228045"/>
            <a:ext cx="8213740" cy="4553700"/>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584139" y="1000360"/>
            <a:ext cx="8255062" cy="24066"/>
          </a:xfrm>
          <a:prstGeom prst="line">
            <a:avLst/>
          </a:prstGeom>
          <a:ln/>
        </p:spPr>
        <p:style>
          <a:lnRef idx="2">
            <a:schemeClr val="accent3"/>
          </a:lnRef>
          <a:fillRef idx="0">
            <a:schemeClr val="accent3"/>
          </a:fillRef>
          <a:effectRef idx="1">
            <a:schemeClr val="accent3"/>
          </a:effectRef>
          <a:fontRef idx="minor">
            <a:schemeClr val="tx1"/>
          </a:fontRef>
        </p:style>
      </p:cxnSp>
      <p:sp>
        <p:nvSpPr>
          <p:cNvPr id="8" name="Title 1"/>
          <p:cNvSpPr>
            <a:spLocks noGrp="1"/>
          </p:cNvSpPr>
          <p:nvPr>
            <p:ph type="title" hasCustomPrompt="1"/>
          </p:nvPr>
        </p:nvSpPr>
        <p:spPr>
          <a:xfrm>
            <a:off x="625461" y="241410"/>
            <a:ext cx="8183260" cy="487362"/>
          </a:xfrm>
        </p:spPr>
        <p:txBody>
          <a:bodyPr anchor="ctr">
            <a:noAutofit/>
          </a:bodyPr>
          <a:lstStyle>
            <a:lvl1pPr>
              <a:defRPr sz="3200">
                <a:solidFill>
                  <a:schemeClr val="tx1"/>
                </a:solidFill>
              </a:defRPr>
            </a:lvl1pPr>
          </a:lstStyle>
          <a:p>
            <a:r>
              <a:rPr lang="en-US" dirty="0"/>
              <a:t>Double lead slide template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52400" y="6252582"/>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762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286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31388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sp>
        <p:nvSpPr>
          <p:cNvPr id="9" name="Title 1"/>
          <p:cNvSpPr>
            <a:spLocks noGrp="1"/>
          </p:cNvSpPr>
          <p:nvPr>
            <p:ph type="ctrTitle"/>
          </p:nvPr>
        </p:nvSpPr>
        <p:spPr>
          <a:xfrm>
            <a:off x="914400" y="1447800"/>
            <a:ext cx="7315200" cy="1362456"/>
          </a:xfrm>
        </p:spPr>
        <p:txBody>
          <a:bodyPr/>
          <a:lstStyle>
            <a:lvl1pPr algn="l">
              <a:defRPr sz="3600" b="1">
                <a:solidFill>
                  <a:schemeClr val="bg1"/>
                </a:solidFill>
                <a:latin typeface="+mn-lt"/>
              </a:defRPr>
            </a:lvl1pPr>
          </a:lstStyle>
          <a:p>
            <a:r>
              <a:rPr lang="en-US" dirty="0"/>
              <a:t>Click to edit Master title style</a:t>
            </a:r>
          </a:p>
        </p:txBody>
      </p:sp>
      <p:sp>
        <p:nvSpPr>
          <p:cNvPr id="10"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04801" y="5760604"/>
            <a:ext cx="27463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0718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ub Section Layout">
    <p:spTree>
      <p:nvGrpSpPr>
        <p:cNvPr id="1" name=""/>
        <p:cNvGrpSpPr/>
        <p:nvPr/>
      </p:nvGrpSpPr>
      <p:grpSpPr>
        <a:xfrm>
          <a:off x="0" y="0"/>
          <a:ext cx="0" cy="0"/>
          <a:chOff x="0" y="0"/>
          <a:chExt cx="0" cy="0"/>
        </a:xfrm>
      </p:grpSpPr>
      <p:sp>
        <p:nvSpPr>
          <p:cNvPr id="6" name="Rectangle 5"/>
          <p:cNvSpPr/>
          <p:nvPr/>
        </p:nvSpPr>
        <p:spPr>
          <a:xfrm>
            <a:off x="-18298" y="0"/>
            <a:ext cx="9143999" cy="6858000"/>
          </a:xfrm>
          <a:prstGeom prst="rect">
            <a:avLst/>
          </a:prstGeom>
          <a:solidFill>
            <a:srgbClr val="FFDD00"/>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sz="1800">
              <a:solidFill>
                <a:prstClr val="white"/>
              </a:solidFill>
            </a:endParaRPr>
          </a:p>
        </p:txBody>
      </p:sp>
      <p:sp>
        <p:nvSpPr>
          <p:cNvPr id="8"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10"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9555393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lternate Sub-Section Header">
    <p:spTree>
      <p:nvGrpSpPr>
        <p:cNvPr id="1" name=""/>
        <p:cNvGrpSpPr/>
        <p:nvPr/>
      </p:nvGrpSpPr>
      <p:grpSpPr>
        <a:xfrm>
          <a:off x="0" y="0"/>
          <a:ext cx="0" cy="0"/>
          <a:chOff x="0" y="0"/>
          <a:chExt cx="0" cy="0"/>
        </a:xfrm>
      </p:grpSpPr>
      <p:sp>
        <p:nvSpPr>
          <p:cNvPr id="7" name="Rectangle 6"/>
          <p:cNvSpPr/>
          <p:nvPr userDrawn="1"/>
        </p:nvSpPr>
        <p:spPr bwMode="grayWhite">
          <a:xfrm>
            <a:off x="-57595" y="-13726"/>
            <a:ext cx="9277490" cy="6871725"/>
          </a:xfrm>
          <a:prstGeom prst="rect">
            <a:avLst/>
          </a:prstGeom>
          <a:solidFill>
            <a:schemeClr val="accent6"/>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sz="1800">
              <a:solidFill>
                <a:prstClr val="white"/>
              </a:solidFill>
            </a:endParaRPr>
          </a:p>
        </p:txBody>
      </p:sp>
      <p:sp>
        <p:nvSpPr>
          <p:cNvPr id="5"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6"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701834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ub-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77490" cy="6858000"/>
          </a:xfrm>
          <a:prstGeom prst="rect">
            <a:avLst/>
          </a:prstGeom>
          <a:solidFill>
            <a:schemeClr val="accent2"/>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sz="1800">
              <a:solidFill>
                <a:prstClr val="white"/>
              </a:solidFill>
            </a:endParaRPr>
          </a:p>
        </p:txBody>
      </p:sp>
      <p:sp>
        <p:nvSpPr>
          <p:cNvPr id="13"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14"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958206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ning Directions">
    <p:spTree>
      <p:nvGrpSpPr>
        <p:cNvPr id="1" name=""/>
        <p:cNvGrpSpPr/>
        <p:nvPr/>
      </p:nvGrpSpPr>
      <p:grpSpPr>
        <a:xfrm>
          <a:off x="0" y="0"/>
          <a:ext cx="0" cy="0"/>
          <a:chOff x="0" y="0"/>
          <a:chExt cx="0" cy="0"/>
        </a:xfrm>
      </p:grpSpPr>
      <p:sp>
        <p:nvSpPr>
          <p:cNvPr id="7" name="Rectangle 6"/>
          <p:cNvSpPr/>
          <p:nvPr userDrawn="1"/>
        </p:nvSpPr>
        <p:spPr>
          <a:xfrm>
            <a:off x="457201" y="-7515"/>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23" name="Title 1">
            <a:extLst>
              <a:ext uri="{FF2B5EF4-FFF2-40B4-BE49-F238E27FC236}">
                <a16:creationId xmlns:a16="http://schemas.microsoft.com/office/drawing/2014/main" id="{6D66B3FF-AF41-42CD-8B99-92F6A7E8C28A}"/>
              </a:ext>
            </a:extLst>
          </p:cNvPr>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Practice Title</a:t>
            </a:r>
          </a:p>
        </p:txBody>
      </p:sp>
      <p:sp>
        <p:nvSpPr>
          <p:cNvPr id="24" name="Text Placeholder 7">
            <a:extLst>
              <a:ext uri="{FF2B5EF4-FFF2-40B4-BE49-F238E27FC236}">
                <a16:creationId xmlns:a16="http://schemas.microsoft.com/office/drawing/2014/main" id="{96D4DDF7-C668-4280-87E2-D8AC57FA6F6D}"/>
              </a:ext>
            </a:extLst>
          </p:cNvPr>
          <p:cNvSpPr>
            <a:spLocks noGrp="1"/>
          </p:cNvSpPr>
          <p:nvPr>
            <p:ph type="body" sz="quarter" idx="11"/>
          </p:nvPr>
        </p:nvSpPr>
        <p:spPr>
          <a:xfrm>
            <a:off x="3260724" y="930392"/>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25" name="Text Placeholder 31">
            <a:extLst>
              <a:ext uri="{FF2B5EF4-FFF2-40B4-BE49-F238E27FC236}">
                <a16:creationId xmlns:a16="http://schemas.microsoft.com/office/drawing/2014/main" id="{64FB30C1-CEA0-4653-8F3B-3C3DA26CEFC4}"/>
              </a:ext>
            </a:extLst>
          </p:cNvPr>
          <p:cNvSpPr>
            <a:spLocks noGrp="1"/>
          </p:cNvSpPr>
          <p:nvPr>
            <p:ph type="body" sz="quarter" idx="14" hasCustomPrompt="1"/>
          </p:nvPr>
        </p:nvSpPr>
        <p:spPr>
          <a:xfrm>
            <a:off x="679450" y="93039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Planning Directions</a:t>
            </a:r>
          </a:p>
        </p:txBody>
      </p:sp>
    </p:spTree>
    <p:extLst>
      <p:ext uri="{BB962C8B-B14F-4D97-AF65-F5344CB8AC3E}">
        <p14:creationId xmlns:p14="http://schemas.microsoft.com/office/powerpoint/2010/main" val="41154355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lternate 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59190" cy="6858000"/>
          </a:xfrm>
          <a:prstGeom prst="rect">
            <a:avLst/>
          </a:prstGeom>
          <a:solidFill>
            <a:schemeClr val="accent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sz="1800">
              <a:solidFill>
                <a:prstClr val="white"/>
              </a:solidFill>
            </a:endParaRPr>
          </a:p>
        </p:txBody>
      </p:sp>
      <p:sp>
        <p:nvSpPr>
          <p:cNvPr id="5"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6"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652035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sz="18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srgbClr val="3F3F3F"/>
              </a:solidFill>
            </a:endParaRPr>
          </a:p>
        </p:txBody>
      </p:sp>
      <p:sp>
        <p:nvSpPr>
          <p:cNvPr id="2" name="Title 1"/>
          <p:cNvSpPr>
            <a:spLocks noGrp="1"/>
          </p:cNvSpPr>
          <p:nvPr>
            <p:ph type="title"/>
          </p:nvPr>
        </p:nvSpPr>
        <p:spPr>
          <a:xfrm>
            <a:off x="587188" y="76505"/>
            <a:ext cx="8252013" cy="563562"/>
          </a:xfrm>
        </p:spPr>
        <p:txBody>
          <a:bodyPr>
            <a:normAutofit/>
          </a:bodyPr>
          <a:lstStyle>
            <a:lvl1pPr>
              <a:defRPr sz="3200"/>
            </a:lvl1pPr>
          </a:lstStyle>
          <a:p>
            <a:r>
              <a:rPr lang="en-US" dirty="0"/>
              <a:t>Click to edit Master title style</a:t>
            </a:r>
          </a:p>
        </p:txBody>
      </p:sp>
      <p:sp>
        <p:nvSpPr>
          <p:cNvPr id="3" name="Content Placeholder 2"/>
          <p:cNvSpPr>
            <a:spLocks noGrp="1"/>
          </p:cNvSpPr>
          <p:nvPr>
            <p:ph idx="1"/>
          </p:nvPr>
        </p:nvSpPr>
        <p:spPr>
          <a:xfrm>
            <a:off x="625461" y="1066802"/>
            <a:ext cx="8213740"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584139" y="672714"/>
            <a:ext cx="8255062" cy="24066"/>
          </a:xfrm>
          <a:prstGeom prst="line">
            <a:avLst/>
          </a:prstGeom>
          <a:ln/>
        </p:spPr>
        <p:style>
          <a:lnRef idx="2">
            <a:schemeClr val="accent3"/>
          </a:lnRef>
          <a:fillRef idx="0">
            <a:schemeClr val="accent3"/>
          </a:fillRef>
          <a:effectRef idx="1">
            <a:schemeClr val="accent3"/>
          </a:effectRef>
          <a:fontRef idx="minor">
            <a:schemeClr val="tx1"/>
          </a:fontRef>
        </p:style>
      </p:cxn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03684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Gold Bar">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sz="18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srgbClr val="3F3F3F"/>
              </a:solidFill>
            </a:endParaRPr>
          </a:p>
        </p:txBody>
      </p:sp>
      <p:sp>
        <p:nvSpPr>
          <p:cNvPr id="2" name="Title 1"/>
          <p:cNvSpPr>
            <a:spLocks noGrp="1"/>
          </p:cNvSpPr>
          <p:nvPr>
            <p:ph type="title"/>
          </p:nvPr>
        </p:nvSpPr>
        <p:spPr>
          <a:xfrm>
            <a:off x="587188" y="76505"/>
            <a:ext cx="8252013" cy="563562"/>
          </a:xfrm>
        </p:spPr>
        <p:txBody>
          <a:bodyPr>
            <a:normAutofit/>
          </a:bodyPr>
          <a:lstStyle>
            <a:lvl1pPr>
              <a:defRPr sz="3200"/>
            </a:lvl1pPr>
          </a:lstStyle>
          <a:p>
            <a:r>
              <a:rPr lang="en-US" dirty="0"/>
              <a:t>Click to edit Master title style</a:t>
            </a:r>
          </a:p>
        </p:txBody>
      </p:sp>
      <p:cxnSp>
        <p:nvCxnSpPr>
          <p:cNvPr id="10" name="Straight Connector 9"/>
          <p:cNvCxnSpPr/>
          <p:nvPr userDrawn="1"/>
        </p:nvCxnSpPr>
        <p:spPr>
          <a:xfrm>
            <a:off x="584139" y="672714"/>
            <a:ext cx="8255062" cy="24066"/>
          </a:xfrm>
          <a:prstGeom prst="line">
            <a:avLst/>
          </a:prstGeom>
          <a:ln/>
        </p:spPr>
        <p:style>
          <a:lnRef idx="2">
            <a:schemeClr val="accent3"/>
          </a:lnRef>
          <a:fillRef idx="0">
            <a:schemeClr val="accent3"/>
          </a:fillRef>
          <a:effectRef idx="1">
            <a:schemeClr val="accent3"/>
          </a:effectRef>
          <a:fontRef idx="minor">
            <a:schemeClr val="tx1"/>
          </a:fontRef>
        </p:style>
      </p:cxnSp>
      <p:pic>
        <p:nvPicPr>
          <p:cNvPr id="8"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8016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p:cNvSpPr/>
          <p:nvPr userDrawn="1"/>
        </p:nvSpPr>
        <p:spPr>
          <a:xfrm>
            <a:off x="457202"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sz="1800" dirty="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dirty="0">
              <a:solidFill>
                <a:srgbClr val="4C4C4C"/>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5686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ouble Lead Slide">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sz="18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srgbClr val="3F3F3F"/>
              </a:solidFill>
            </a:endParaRPr>
          </a:p>
        </p:txBody>
      </p:sp>
      <p:sp>
        <p:nvSpPr>
          <p:cNvPr id="3" name="Content Placeholder 2"/>
          <p:cNvSpPr>
            <a:spLocks noGrp="1"/>
          </p:cNvSpPr>
          <p:nvPr>
            <p:ph idx="1"/>
          </p:nvPr>
        </p:nvSpPr>
        <p:spPr>
          <a:xfrm>
            <a:off x="625461" y="1228045"/>
            <a:ext cx="8213740" cy="4553700"/>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584139" y="1000360"/>
            <a:ext cx="8255062" cy="24066"/>
          </a:xfrm>
          <a:prstGeom prst="line">
            <a:avLst/>
          </a:prstGeom>
          <a:ln/>
        </p:spPr>
        <p:style>
          <a:lnRef idx="2">
            <a:schemeClr val="accent3"/>
          </a:lnRef>
          <a:fillRef idx="0">
            <a:schemeClr val="accent3"/>
          </a:fillRef>
          <a:effectRef idx="1">
            <a:schemeClr val="accent3"/>
          </a:effectRef>
          <a:fontRef idx="minor">
            <a:schemeClr val="tx1"/>
          </a:fontRef>
        </p:style>
      </p:cxnSp>
      <p:sp>
        <p:nvSpPr>
          <p:cNvPr id="8" name="Title 1"/>
          <p:cNvSpPr>
            <a:spLocks noGrp="1"/>
          </p:cNvSpPr>
          <p:nvPr>
            <p:ph type="title" hasCustomPrompt="1"/>
          </p:nvPr>
        </p:nvSpPr>
        <p:spPr>
          <a:xfrm>
            <a:off x="625461" y="241410"/>
            <a:ext cx="8183260" cy="487362"/>
          </a:xfrm>
        </p:spPr>
        <p:txBody>
          <a:bodyPr anchor="ctr">
            <a:noAutofit/>
          </a:bodyPr>
          <a:lstStyle>
            <a:lvl1pPr>
              <a:defRPr sz="3200">
                <a:solidFill>
                  <a:schemeClr val="tx1"/>
                </a:solidFill>
              </a:defRPr>
            </a:lvl1pPr>
          </a:lstStyle>
          <a:p>
            <a:r>
              <a:rPr lang="en-US" dirty="0"/>
              <a:t>Double lead slide template</a:t>
            </a:r>
          </a:p>
        </p:txBody>
      </p: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16851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Workshop Title Page">
    <p:spTree>
      <p:nvGrpSpPr>
        <p:cNvPr id="1" name=""/>
        <p:cNvGrpSpPr/>
        <p:nvPr/>
      </p:nvGrpSpPr>
      <p:grpSpPr>
        <a:xfrm>
          <a:off x="0" y="0"/>
          <a:ext cx="0" cy="0"/>
          <a:chOff x="0" y="0"/>
          <a:chExt cx="0" cy="0"/>
        </a:xfrm>
      </p:grpSpPr>
      <p:sp>
        <p:nvSpPr>
          <p:cNvPr id="4" name="Title 1"/>
          <p:cNvSpPr>
            <a:spLocks noGrp="1"/>
          </p:cNvSpPr>
          <p:nvPr>
            <p:ph type="ctrTitle"/>
          </p:nvPr>
        </p:nvSpPr>
        <p:spPr>
          <a:xfrm>
            <a:off x="917760" y="2130427"/>
            <a:ext cx="7540440" cy="1470025"/>
          </a:xfrm>
        </p:spPr>
        <p:txBody>
          <a:bodyPr/>
          <a:lstStyle>
            <a:lvl1pPr>
              <a:defRPr>
                <a:solidFill>
                  <a:srgbClr val="FFFFFF"/>
                </a:solidFill>
              </a:defRPr>
            </a:lvl1pPr>
          </a:lstStyle>
          <a:p>
            <a:r>
              <a:rPr lang="en-US" dirty="0"/>
              <a:t>Click to edit Master title style</a:t>
            </a:r>
          </a:p>
        </p:txBody>
      </p:sp>
      <p:sp>
        <p:nvSpPr>
          <p:cNvPr id="6" name="Subtitle 2"/>
          <p:cNvSpPr>
            <a:spLocks noGrp="1"/>
          </p:cNvSpPr>
          <p:nvPr>
            <p:ph type="subTitle" idx="1"/>
          </p:nvPr>
        </p:nvSpPr>
        <p:spPr>
          <a:xfrm>
            <a:off x="917760" y="3886200"/>
            <a:ext cx="6168840" cy="1752600"/>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5185" y="5867400"/>
            <a:ext cx="2972595" cy="59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0479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587188" y="152400"/>
            <a:ext cx="8252011" cy="563562"/>
          </a:xfrm>
        </p:spPr>
        <p:txBody>
          <a:bodyPr>
            <a:normAutofit/>
          </a:bodyPr>
          <a:lstStyle>
            <a:lvl1pPr>
              <a:defRPr sz="3200"/>
            </a:lvl1pPr>
          </a:lstStyle>
          <a:p>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a:t>
            </a:r>
            <a:endParaRPr lang="en-US" dirty="0"/>
          </a:p>
        </p:txBody>
      </p:sp>
      <p:sp>
        <p:nvSpPr>
          <p:cNvPr id="3" name="Content Placeholder 2"/>
          <p:cNvSpPr>
            <a:spLocks noGrp="1"/>
          </p:cNvSpPr>
          <p:nvPr>
            <p:ph idx="1"/>
          </p:nvPr>
        </p:nvSpPr>
        <p:spPr>
          <a:xfrm>
            <a:off x="584138" y="937663"/>
            <a:ext cx="8255061"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75470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Idea Slide">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Technique Notes</a:t>
            </a: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
            <a:extLst>
              <a:ext uri="{FF2B5EF4-FFF2-40B4-BE49-F238E27FC236}">
                <a16:creationId xmlns:a16="http://schemas.microsoft.com/office/drawing/2014/main" id="{9E60FEE8-A9BA-44C0-B175-9D470579E47D}"/>
              </a:ext>
            </a:extLst>
          </p:cNvPr>
          <p:cNvSpPr txBox="1">
            <a:spLocks noChangeArrowheads="1"/>
          </p:cNvSpPr>
          <p:nvPr userDrawn="1"/>
        </p:nvSpPr>
        <p:spPr>
          <a:xfrm>
            <a:off x="625461" y="1143002"/>
            <a:ext cx="8213740" cy="42681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5938" marR="0" lvl="1" indent="-514350" algn="l" defTabSz="457200"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a:ln>
                <a:noFill/>
              </a:ln>
              <a:solidFill>
                <a:srgbClr val="3F3F3F"/>
              </a:solidFill>
              <a:effectLst/>
              <a:uLnTx/>
              <a:uFillTx/>
              <a:latin typeface="Franklin Gothic Book"/>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rgbClr val="3F3F3F"/>
              </a:solidFill>
              <a:effectLst/>
              <a:uLnTx/>
              <a:uFillTx/>
              <a:latin typeface="Franklin Gothic Book"/>
              <a:ea typeface="+mn-ea"/>
              <a:cs typeface="+mn-cs"/>
            </a:endParaRPr>
          </a:p>
        </p:txBody>
      </p:sp>
      <p:sp>
        <p:nvSpPr>
          <p:cNvPr id="25" name="Text Placeholder 24">
            <a:extLst>
              <a:ext uri="{FF2B5EF4-FFF2-40B4-BE49-F238E27FC236}">
                <a16:creationId xmlns:a16="http://schemas.microsoft.com/office/drawing/2014/main" id="{C3509A9A-0305-442A-865D-65A4C31AF901}"/>
              </a:ext>
            </a:extLst>
          </p:cNvPr>
          <p:cNvSpPr>
            <a:spLocks noGrp="1"/>
          </p:cNvSpPr>
          <p:nvPr>
            <p:ph type="body" sz="quarter" idx="10" hasCustomPrompt="1"/>
          </p:nvPr>
        </p:nvSpPr>
        <p:spPr>
          <a:xfrm>
            <a:off x="762000" y="938213"/>
            <a:ext cx="8077200" cy="1704975"/>
          </a:xfrm>
          <a:solidFill>
            <a:schemeClr val="tx2"/>
          </a:solidFill>
          <a:ln>
            <a:solidFill>
              <a:schemeClr val="tx1"/>
            </a:solidFill>
          </a:ln>
        </p:spPr>
        <p:txBody>
          <a:bodyPr anchor="ctr">
            <a:normAutofit/>
          </a:bodyPr>
          <a:lstStyle>
            <a:lvl1pPr marL="0" indent="0">
              <a:buNone/>
              <a:defRPr sz="2400" b="1"/>
            </a:lvl1pPr>
          </a:lstStyle>
          <a:p>
            <a:pPr lvl="0"/>
            <a:r>
              <a:rPr lang="en-US" b="1" dirty="0"/>
              <a:t>Key Idea:</a:t>
            </a:r>
            <a:endParaRPr lang="en-US" dirty="0"/>
          </a:p>
        </p:txBody>
      </p:sp>
      <p:sp>
        <p:nvSpPr>
          <p:cNvPr id="27" name="Text Placeholder 26">
            <a:extLst>
              <a:ext uri="{FF2B5EF4-FFF2-40B4-BE49-F238E27FC236}">
                <a16:creationId xmlns:a16="http://schemas.microsoft.com/office/drawing/2014/main" id="{6018932E-C2F8-4117-96E6-3CB55C52FE52}"/>
              </a:ext>
            </a:extLst>
          </p:cNvPr>
          <p:cNvSpPr>
            <a:spLocks noGrp="1"/>
          </p:cNvSpPr>
          <p:nvPr>
            <p:ph type="body" sz="quarter" idx="11"/>
          </p:nvPr>
        </p:nvSpPr>
        <p:spPr>
          <a:xfrm>
            <a:off x="762000" y="2803525"/>
            <a:ext cx="8077200" cy="281305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0"/>
            <a:r>
              <a:rPr lang="en-US" dirty="0"/>
              <a:t>Xx</a:t>
            </a:r>
          </a:p>
          <a:p>
            <a:pPr lvl="0"/>
            <a:r>
              <a:rPr lang="en-US" dirty="0"/>
              <a:t>Xx</a:t>
            </a:r>
          </a:p>
          <a:p>
            <a:pPr lvl="0"/>
            <a:r>
              <a:rPr lang="en-US" dirty="0"/>
              <a:t>Xx</a:t>
            </a:r>
          </a:p>
        </p:txBody>
      </p:sp>
    </p:spTree>
    <p:extLst>
      <p:ext uri="{BB962C8B-B14F-4D97-AF65-F5344CB8AC3E}">
        <p14:creationId xmlns:p14="http://schemas.microsoft.com/office/powerpoint/2010/main" val="4523288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lanning Directions">
    <p:spTree>
      <p:nvGrpSpPr>
        <p:cNvPr id="1" name=""/>
        <p:cNvGrpSpPr/>
        <p:nvPr/>
      </p:nvGrpSpPr>
      <p:grpSpPr>
        <a:xfrm>
          <a:off x="0" y="0"/>
          <a:ext cx="0" cy="0"/>
          <a:chOff x="0" y="0"/>
          <a:chExt cx="0" cy="0"/>
        </a:xfrm>
      </p:grpSpPr>
      <p:sp>
        <p:nvSpPr>
          <p:cNvPr id="7" name="Rectangle 6"/>
          <p:cNvSpPr/>
          <p:nvPr userDrawn="1"/>
        </p:nvSpPr>
        <p:spPr>
          <a:xfrm>
            <a:off x="457201" y="-7515"/>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itle 1">
            <a:extLst>
              <a:ext uri="{FF2B5EF4-FFF2-40B4-BE49-F238E27FC236}">
                <a16:creationId xmlns:a16="http://schemas.microsoft.com/office/drawing/2014/main" id="{6D66B3FF-AF41-42CD-8B99-92F6A7E8C28A}"/>
              </a:ext>
            </a:extLst>
          </p:cNvPr>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Practice Title</a:t>
            </a:r>
          </a:p>
        </p:txBody>
      </p:sp>
      <p:sp>
        <p:nvSpPr>
          <p:cNvPr id="24" name="Text Placeholder 7">
            <a:extLst>
              <a:ext uri="{FF2B5EF4-FFF2-40B4-BE49-F238E27FC236}">
                <a16:creationId xmlns:a16="http://schemas.microsoft.com/office/drawing/2014/main" id="{96D4DDF7-C668-4280-87E2-D8AC57FA6F6D}"/>
              </a:ext>
            </a:extLst>
          </p:cNvPr>
          <p:cNvSpPr>
            <a:spLocks noGrp="1"/>
          </p:cNvSpPr>
          <p:nvPr>
            <p:ph type="body" sz="quarter" idx="11"/>
          </p:nvPr>
        </p:nvSpPr>
        <p:spPr>
          <a:xfrm>
            <a:off x="3260724" y="930392"/>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25" name="Text Placeholder 31">
            <a:extLst>
              <a:ext uri="{FF2B5EF4-FFF2-40B4-BE49-F238E27FC236}">
                <a16:creationId xmlns:a16="http://schemas.microsoft.com/office/drawing/2014/main" id="{64FB30C1-CEA0-4653-8F3B-3C3DA26CEFC4}"/>
              </a:ext>
            </a:extLst>
          </p:cNvPr>
          <p:cNvSpPr>
            <a:spLocks noGrp="1"/>
          </p:cNvSpPr>
          <p:nvPr>
            <p:ph type="body" sz="quarter" idx="14" hasCustomPrompt="1"/>
          </p:nvPr>
        </p:nvSpPr>
        <p:spPr>
          <a:xfrm>
            <a:off x="679450" y="93039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Planning Directions</a:t>
            </a:r>
          </a:p>
        </p:txBody>
      </p:sp>
    </p:spTree>
    <p:extLst>
      <p:ext uri="{BB962C8B-B14F-4D97-AF65-F5344CB8AC3E}">
        <p14:creationId xmlns:p14="http://schemas.microsoft.com/office/powerpoint/2010/main" val="26288583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ractice Directions">
    <p:spTree>
      <p:nvGrpSpPr>
        <p:cNvPr id="1" name=""/>
        <p:cNvGrpSpPr/>
        <p:nvPr/>
      </p:nvGrpSpPr>
      <p:grpSpPr>
        <a:xfrm>
          <a:off x="0" y="0"/>
          <a:ext cx="0" cy="0"/>
          <a:chOff x="0" y="0"/>
          <a:chExt cx="0" cy="0"/>
        </a:xfrm>
      </p:grpSpPr>
      <p:sp>
        <p:nvSpPr>
          <p:cNvPr id="7" name="Rectangle 6"/>
          <p:cNvSpPr/>
          <p:nvPr/>
        </p:nvSpPr>
        <p:spPr>
          <a:xfrm>
            <a:off x="457201" y="-7515"/>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id="{CFA79A3F-319D-4231-8EA0-BE262B2D3F35}"/>
              </a:ext>
            </a:extLst>
          </p:cNvPr>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Practice Title</a:t>
            </a:r>
          </a:p>
        </p:txBody>
      </p:sp>
      <p:sp>
        <p:nvSpPr>
          <p:cNvPr id="14" name="Text Placeholder 7">
            <a:extLst>
              <a:ext uri="{FF2B5EF4-FFF2-40B4-BE49-F238E27FC236}">
                <a16:creationId xmlns:a16="http://schemas.microsoft.com/office/drawing/2014/main" id="{1C0BF109-6286-4CB2-838B-672E8A9C6CC4}"/>
              </a:ext>
            </a:extLst>
          </p:cNvPr>
          <p:cNvSpPr>
            <a:spLocks noGrp="1"/>
          </p:cNvSpPr>
          <p:nvPr>
            <p:ph type="body" sz="quarter" idx="11"/>
          </p:nvPr>
        </p:nvSpPr>
        <p:spPr>
          <a:xfrm>
            <a:off x="3260724" y="930392"/>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15" name="Text Placeholder 31">
            <a:extLst>
              <a:ext uri="{FF2B5EF4-FFF2-40B4-BE49-F238E27FC236}">
                <a16:creationId xmlns:a16="http://schemas.microsoft.com/office/drawing/2014/main" id="{5BCBA9D9-ACE0-4D0D-B459-48F379780ADB}"/>
              </a:ext>
            </a:extLst>
          </p:cNvPr>
          <p:cNvSpPr>
            <a:spLocks noGrp="1"/>
          </p:cNvSpPr>
          <p:nvPr>
            <p:ph type="body" sz="quarter" idx="14" hasCustomPrompt="1"/>
          </p:nvPr>
        </p:nvSpPr>
        <p:spPr>
          <a:xfrm>
            <a:off x="679450" y="93039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Practice Directions</a:t>
            </a:r>
          </a:p>
        </p:txBody>
      </p:sp>
    </p:spTree>
    <p:extLst>
      <p:ext uri="{BB962C8B-B14F-4D97-AF65-F5344CB8AC3E}">
        <p14:creationId xmlns:p14="http://schemas.microsoft.com/office/powerpoint/2010/main" val="256207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actice Directions">
    <p:spTree>
      <p:nvGrpSpPr>
        <p:cNvPr id="1" name=""/>
        <p:cNvGrpSpPr/>
        <p:nvPr/>
      </p:nvGrpSpPr>
      <p:grpSpPr>
        <a:xfrm>
          <a:off x="0" y="0"/>
          <a:ext cx="0" cy="0"/>
          <a:chOff x="0" y="0"/>
          <a:chExt cx="0" cy="0"/>
        </a:xfrm>
      </p:grpSpPr>
      <p:sp>
        <p:nvSpPr>
          <p:cNvPr id="7" name="Rectangle 6"/>
          <p:cNvSpPr/>
          <p:nvPr/>
        </p:nvSpPr>
        <p:spPr>
          <a:xfrm>
            <a:off x="457201" y="-7515"/>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3" name="Title 1">
            <a:extLst>
              <a:ext uri="{FF2B5EF4-FFF2-40B4-BE49-F238E27FC236}">
                <a16:creationId xmlns:a16="http://schemas.microsoft.com/office/drawing/2014/main" id="{CFA79A3F-319D-4231-8EA0-BE262B2D3F35}"/>
              </a:ext>
            </a:extLst>
          </p:cNvPr>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Practice Title</a:t>
            </a:r>
          </a:p>
        </p:txBody>
      </p:sp>
      <p:sp>
        <p:nvSpPr>
          <p:cNvPr id="14" name="Text Placeholder 7">
            <a:extLst>
              <a:ext uri="{FF2B5EF4-FFF2-40B4-BE49-F238E27FC236}">
                <a16:creationId xmlns:a16="http://schemas.microsoft.com/office/drawing/2014/main" id="{1C0BF109-6286-4CB2-838B-672E8A9C6CC4}"/>
              </a:ext>
            </a:extLst>
          </p:cNvPr>
          <p:cNvSpPr>
            <a:spLocks noGrp="1"/>
          </p:cNvSpPr>
          <p:nvPr>
            <p:ph type="body" sz="quarter" idx="11"/>
          </p:nvPr>
        </p:nvSpPr>
        <p:spPr>
          <a:xfrm>
            <a:off x="3260724" y="930392"/>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15" name="Text Placeholder 31">
            <a:extLst>
              <a:ext uri="{FF2B5EF4-FFF2-40B4-BE49-F238E27FC236}">
                <a16:creationId xmlns:a16="http://schemas.microsoft.com/office/drawing/2014/main" id="{5BCBA9D9-ACE0-4D0D-B459-48F379780ADB}"/>
              </a:ext>
            </a:extLst>
          </p:cNvPr>
          <p:cNvSpPr>
            <a:spLocks noGrp="1"/>
          </p:cNvSpPr>
          <p:nvPr>
            <p:ph type="body" sz="quarter" idx="14" hasCustomPrompt="1"/>
          </p:nvPr>
        </p:nvSpPr>
        <p:spPr>
          <a:xfrm>
            <a:off x="679450" y="93039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Practice Directions</a:t>
            </a:r>
          </a:p>
        </p:txBody>
      </p:sp>
    </p:spTree>
    <p:extLst>
      <p:ext uri="{BB962C8B-B14F-4D97-AF65-F5344CB8AC3E}">
        <p14:creationId xmlns:p14="http://schemas.microsoft.com/office/powerpoint/2010/main" val="38117589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3 Points)">
    <p:spTree>
      <p:nvGrpSpPr>
        <p:cNvPr id="1" name=""/>
        <p:cNvGrpSpPr/>
        <p:nvPr/>
      </p:nvGrpSpPr>
      <p:grpSpPr>
        <a:xfrm>
          <a:off x="0" y="0"/>
          <a:ext cx="0" cy="0"/>
          <a:chOff x="0" y="0"/>
          <a:chExt cx="0" cy="0"/>
        </a:xfrm>
      </p:grpSpPr>
      <p:sp>
        <p:nvSpPr>
          <p:cNvPr id="7" name="Rectangle 6"/>
          <p:cNvSpPr/>
          <p:nvPr/>
        </p:nvSpPr>
        <p:spPr>
          <a:xfrm>
            <a:off x="457201" y="744"/>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a:extLst>
              <a:ext uri="{FF2B5EF4-FFF2-40B4-BE49-F238E27FC236}">
                <a16:creationId xmlns:a16="http://schemas.microsoft.com/office/drawing/2014/main" id="{673C5558-3D7A-47C9-9685-9B3B16951318}"/>
              </a:ext>
            </a:extLst>
          </p:cNvPr>
          <p:cNvSpPr>
            <a:spLocks noGrp="1"/>
          </p:cNvSpPr>
          <p:nvPr>
            <p:ph type="body" sz="quarter" idx="11"/>
          </p:nvPr>
        </p:nvSpPr>
        <p:spPr>
          <a:xfrm>
            <a:off x="3260724" y="930392"/>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29" name="Text Placeholder 7">
            <a:extLst>
              <a:ext uri="{FF2B5EF4-FFF2-40B4-BE49-F238E27FC236}">
                <a16:creationId xmlns:a16="http://schemas.microsoft.com/office/drawing/2014/main" id="{2AD20B09-9E9A-42F0-949A-F821BB386206}"/>
              </a:ext>
            </a:extLst>
          </p:cNvPr>
          <p:cNvSpPr>
            <a:spLocks noGrp="1"/>
          </p:cNvSpPr>
          <p:nvPr>
            <p:ph type="body" sz="quarter" idx="12"/>
          </p:nvPr>
        </p:nvSpPr>
        <p:spPr>
          <a:xfrm>
            <a:off x="3260724" y="2490305"/>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30" name="Text Placeholder 7">
            <a:extLst>
              <a:ext uri="{FF2B5EF4-FFF2-40B4-BE49-F238E27FC236}">
                <a16:creationId xmlns:a16="http://schemas.microsoft.com/office/drawing/2014/main" id="{38C74CDD-BF1A-4120-AD2D-A85328473F90}"/>
              </a:ext>
            </a:extLst>
          </p:cNvPr>
          <p:cNvSpPr>
            <a:spLocks noGrp="1"/>
          </p:cNvSpPr>
          <p:nvPr>
            <p:ph type="body" sz="quarter" idx="13"/>
          </p:nvPr>
        </p:nvSpPr>
        <p:spPr>
          <a:xfrm>
            <a:off x="3260723" y="4155703"/>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32" name="Text Placeholder 31">
            <a:extLst>
              <a:ext uri="{FF2B5EF4-FFF2-40B4-BE49-F238E27FC236}">
                <a16:creationId xmlns:a16="http://schemas.microsoft.com/office/drawing/2014/main" id="{593BFFDC-D66F-4C91-B15F-A61DBA3BEC55}"/>
              </a:ext>
            </a:extLst>
          </p:cNvPr>
          <p:cNvSpPr>
            <a:spLocks noGrp="1"/>
          </p:cNvSpPr>
          <p:nvPr>
            <p:ph type="body" sz="quarter" idx="14" hasCustomPrompt="1"/>
          </p:nvPr>
        </p:nvSpPr>
        <p:spPr>
          <a:xfrm>
            <a:off x="679450" y="93039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Content</a:t>
            </a:r>
          </a:p>
        </p:txBody>
      </p:sp>
      <p:sp>
        <p:nvSpPr>
          <p:cNvPr id="33" name="Text Placeholder 31">
            <a:extLst>
              <a:ext uri="{FF2B5EF4-FFF2-40B4-BE49-F238E27FC236}">
                <a16:creationId xmlns:a16="http://schemas.microsoft.com/office/drawing/2014/main" id="{BCA7D559-B32A-43E7-8366-F69CA390C1A8}"/>
              </a:ext>
            </a:extLst>
          </p:cNvPr>
          <p:cNvSpPr>
            <a:spLocks noGrp="1"/>
          </p:cNvSpPr>
          <p:nvPr>
            <p:ph type="body" sz="quarter" idx="15" hasCustomPrompt="1"/>
          </p:nvPr>
        </p:nvSpPr>
        <p:spPr>
          <a:xfrm>
            <a:off x="679449" y="248767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Content</a:t>
            </a:r>
          </a:p>
        </p:txBody>
      </p:sp>
      <p:sp>
        <p:nvSpPr>
          <p:cNvPr id="34" name="Text Placeholder 31">
            <a:extLst>
              <a:ext uri="{FF2B5EF4-FFF2-40B4-BE49-F238E27FC236}">
                <a16:creationId xmlns:a16="http://schemas.microsoft.com/office/drawing/2014/main" id="{6647B70A-F4FF-4498-A30D-6C6FFFE5D32E}"/>
              </a:ext>
            </a:extLst>
          </p:cNvPr>
          <p:cNvSpPr>
            <a:spLocks noGrp="1"/>
          </p:cNvSpPr>
          <p:nvPr>
            <p:ph type="body" sz="quarter" idx="16" hasCustomPrompt="1"/>
          </p:nvPr>
        </p:nvSpPr>
        <p:spPr>
          <a:xfrm>
            <a:off x="687388" y="4154585"/>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Content</a:t>
            </a:r>
          </a:p>
        </p:txBody>
      </p:sp>
      <p:sp>
        <p:nvSpPr>
          <p:cNvPr id="35" name="Title 1">
            <a:extLst>
              <a:ext uri="{FF2B5EF4-FFF2-40B4-BE49-F238E27FC236}">
                <a16:creationId xmlns:a16="http://schemas.microsoft.com/office/drawing/2014/main" id="{EF5137A4-5F15-4560-BEAB-68C0E2661161}"/>
              </a:ext>
            </a:extLst>
          </p:cNvPr>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Content Title</a:t>
            </a:r>
          </a:p>
        </p:txBody>
      </p:sp>
    </p:spTree>
    <p:extLst>
      <p:ext uri="{BB962C8B-B14F-4D97-AF65-F5344CB8AC3E}">
        <p14:creationId xmlns:p14="http://schemas.microsoft.com/office/powerpoint/2010/main" val="2111040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Content Slide (w/P Background Image and Text)">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Title (W/Background Image and Text)</a:t>
            </a:r>
          </a:p>
        </p:txBody>
      </p:sp>
      <p:sp>
        <p:nvSpPr>
          <p:cNvPr id="3" name="Content Placeholder 2"/>
          <p:cNvSpPr>
            <a:spLocks noGrp="1"/>
          </p:cNvSpPr>
          <p:nvPr>
            <p:ph idx="1" hasCustomPrompt="1"/>
          </p:nvPr>
        </p:nvSpPr>
        <p:spPr>
          <a:xfrm>
            <a:off x="442911" y="2715639"/>
            <a:ext cx="8686799" cy="2490177"/>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Text</a:t>
            </a:r>
          </a:p>
          <a:p>
            <a:pPr lvl="0"/>
            <a:r>
              <a:rPr lang="en-US" dirty="0"/>
              <a:t>Text</a:t>
            </a:r>
          </a:p>
          <a:p>
            <a:pPr lvl="0"/>
            <a:r>
              <a:rPr lang="en-US" dirty="0"/>
              <a:t>Text</a:t>
            </a:r>
          </a:p>
          <a:p>
            <a:pPr lvl="0"/>
            <a:r>
              <a:rPr lang="en-US" dirty="0"/>
              <a:t>Text</a:t>
            </a:r>
          </a:p>
        </p:txBody>
      </p: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6594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Success Points Slide">
    <p:spTree>
      <p:nvGrpSpPr>
        <p:cNvPr id="1" name=""/>
        <p:cNvGrpSpPr/>
        <p:nvPr/>
      </p:nvGrpSpPr>
      <p:grpSpPr>
        <a:xfrm>
          <a:off x="0" y="0"/>
          <a:ext cx="0" cy="0"/>
          <a:chOff x="0" y="0"/>
          <a:chExt cx="0" cy="0"/>
        </a:xfrm>
      </p:grpSpPr>
      <p:pic>
        <p:nvPicPr>
          <p:cNvPr id="10" name="Content Placeholder 3" descr="Screen Clipping">
            <a:extLst>
              <a:ext uri="{FF2B5EF4-FFF2-40B4-BE49-F238E27FC236}">
                <a16:creationId xmlns:a16="http://schemas.microsoft.com/office/drawing/2014/main" id="{FCA27996-9B3E-45B4-AABE-85DC74B19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1" y="0"/>
            <a:ext cx="8686799" cy="6019800"/>
          </a:xfrm>
          <a:prstGeom prst="rect">
            <a:avLst/>
          </a:prstGeom>
          <a:ln>
            <a:solidFill>
              <a:schemeClr val="accent3"/>
            </a:solidFill>
          </a:ln>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[Success Points]</a:t>
            </a:r>
          </a:p>
        </p:txBody>
      </p:sp>
      <p:sp>
        <p:nvSpPr>
          <p:cNvPr id="3" name="Content Placeholder 2"/>
          <p:cNvSpPr>
            <a:spLocks noGrp="1"/>
          </p:cNvSpPr>
          <p:nvPr>
            <p:ph idx="1" hasCustomPrompt="1"/>
          </p:nvPr>
        </p:nvSpPr>
        <p:spPr>
          <a:xfrm>
            <a:off x="442911" y="4524375"/>
            <a:ext cx="8710483" cy="681441"/>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Text</a:t>
            </a:r>
          </a:p>
        </p:txBody>
      </p:sp>
      <p:pic>
        <p:nvPicPr>
          <p:cNvPr id="12"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18271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Getting Meta Slide">
    <p:spTree>
      <p:nvGrpSpPr>
        <p:cNvPr id="1" name=""/>
        <p:cNvGrpSpPr/>
        <p:nvPr/>
      </p:nvGrpSpPr>
      <p:grpSpPr>
        <a:xfrm>
          <a:off x="0" y="0"/>
          <a:ext cx="0" cy="0"/>
          <a:chOff x="0" y="0"/>
          <a:chExt cx="0" cy="0"/>
        </a:xfrm>
      </p:grpSpPr>
      <p:pic>
        <p:nvPicPr>
          <p:cNvPr id="13" name="Content Placeholder 3" descr="Screen Clipping">
            <a:extLst>
              <a:ext uri="{FF2B5EF4-FFF2-40B4-BE49-F238E27FC236}">
                <a16:creationId xmlns:a16="http://schemas.microsoft.com/office/drawing/2014/main" id="{1ED3941A-1519-4280-8A52-C1B570F1287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16509" b="21425"/>
          <a:stretch/>
        </p:blipFill>
        <p:spPr>
          <a:xfrm>
            <a:off x="450241" y="2"/>
            <a:ext cx="8698091" cy="6015789"/>
          </a:xfrm>
          <a:prstGeom prst="rect">
            <a:avLst/>
          </a:prstGeom>
          <a:ln>
            <a:solidFill>
              <a:schemeClr val="accent3"/>
            </a:solidFill>
          </a:ln>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[Getting Meta]</a:t>
            </a:r>
          </a:p>
        </p:txBody>
      </p:sp>
      <p:sp>
        <p:nvSpPr>
          <p:cNvPr id="3" name="Content Placeholder 2"/>
          <p:cNvSpPr>
            <a:spLocks noGrp="1"/>
          </p:cNvSpPr>
          <p:nvPr>
            <p:ph idx="1" hasCustomPrompt="1"/>
          </p:nvPr>
        </p:nvSpPr>
        <p:spPr>
          <a:xfrm>
            <a:off x="442911" y="4524375"/>
            <a:ext cx="8710483" cy="681441"/>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Text</a:t>
            </a:r>
          </a:p>
        </p:txBody>
      </p:sp>
      <p:pic>
        <p:nvPicPr>
          <p:cNvPr id="12"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2169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w/Image/No Text)">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Title (W/Background Image/No Text)</a:t>
            </a:r>
          </a:p>
        </p:txBody>
      </p:sp>
      <p:pic>
        <p:nvPicPr>
          <p:cNvPr id="12"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0208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18" name="Picture 2" descr="https://photos.smugmug.com/NewYorkCity/UPC-HS/UPC-December-2016/i-zh3MsjD/0/ca333062/L/UPC_December_2016-213-L.jpg">
            <a:extLst>
              <a:ext uri="{FF2B5EF4-FFF2-40B4-BE49-F238E27FC236}">
                <a16:creationId xmlns:a16="http://schemas.microsoft.com/office/drawing/2014/main" id="{BA2990A8-972F-4597-B7A1-F19164AAEBA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3390"/>
          <a:stretch/>
        </p:blipFill>
        <p:spPr bwMode="auto">
          <a:xfrm>
            <a:off x="457200" y="-1"/>
            <a:ext cx="8686800" cy="601980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[Agenda]</a:t>
            </a:r>
          </a:p>
        </p:txBody>
      </p:sp>
      <p:pic>
        <p:nvPicPr>
          <p:cNvPr id="12"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2">
            <a:extLst>
              <a:ext uri="{FF2B5EF4-FFF2-40B4-BE49-F238E27FC236}">
                <a16:creationId xmlns:a16="http://schemas.microsoft.com/office/drawing/2014/main" id="{C9C13504-FF53-48B6-A4E9-0AF36D5554D3}"/>
              </a:ext>
            </a:extLst>
          </p:cNvPr>
          <p:cNvSpPr>
            <a:spLocks noGrp="1"/>
          </p:cNvSpPr>
          <p:nvPr>
            <p:ph idx="1" hasCustomPrompt="1"/>
          </p:nvPr>
        </p:nvSpPr>
        <p:spPr>
          <a:xfrm>
            <a:off x="450906" y="3362325"/>
            <a:ext cx="8710483" cy="2162175"/>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Item 1</a:t>
            </a:r>
          </a:p>
          <a:p>
            <a:pPr lvl="0"/>
            <a:r>
              <a:rPr lang="en-US" dirty="0"/>
              <a:t>Item 2</a:t>
            </a:r>
          </a:p>
          <a:p>
            <a:pPr lvl="0"/>
            <a:r>
              <a:rPr lang="en-US" dirty="0"/>
              <a:t>Item 3</a:t>
            </a:r>
          </a:p>
          <a:p>
            <a:pPr lvl="0"/>
            <a:r>
              <a:rPr lang="en-US" dirty="0"/>
              <a:t>Item 4</a:t>
            </a:r>
          </a:p>
        </p:txBody>
      </p:sp>
    </p:spTree>
    <p:extLst>
      <p:ext uri="{BB962C8B-B14F-4D97-AF65-F5344CB8AC3E}">
        <p14:creationId xmlns:p14="http://schemas.microsoft.com/office/powerpoint/2010/main" val="23716161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AP Slide">
    <p:spTree>
      <p:nvGrpSpPr>
        <p:cNvPr id="1" name=""/>
        <p:cNvGrpSpPr/>
        <p:nvPr/>
      </p:nvGrpSpPr>
      <p:grpSpPr>
        <a:xfrm>
          <a:off x="0" y="0"/>
          <a:ext cx="0" cy="0"/>
          <a:chOff x="0" y="0"/>
          <a:chExt cx="0" cy="0"/>
        </a:xfrm>
      </p:grpSpPr>
      <p:pic>
        <p:nvPicPr>
          <p:cNvPr id="7" name="Content Placeholder 3" descr="Screen Clipping">
            <a:extLst>
              <a:ext uri="{FF2B5EF4-FFF2-40B4-BE49-F238E27FC236}">
                <a16:creationId xmlns:a16="http://schemas.microsoft.com/office/drawing/2014/main" id="{0D5F6BE4-AB62-4968-97A4-CD592B88155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0"/>
          <a:stretch/>
        </p:blipFill>
        <p:spPr>
          <a:xfrm>
            <a:off x="457200" y="0"/>
            <a:ext cx="8686800" cy="6017338"/>
          </a:xfrm>
          <a:prstGeom prst="rect">
            <a:avLst/>
          </a:prstGeom>
          <a:ln>
            <a:solidFill>
              <a:schemeClr val="accent3"/>
            </a:solidFill>
          </a:ln>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[Reflection and Action Planning]</a:t>
            </a:r>
          </a:p>
        </p:txBody>
      </p:sp>
      <p:pic>
        <p:nvPicPr>
          <p:cNvPr id="12"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2">
            <a:extLst>
              <a:ext uri="{FF2B5EF4-FFF2-40B4-BE49-F238E27FC236}">
                <a16:creationId xmlns:a16="http://schemas.microsoft.com/office/drawing/2014/main" id="{C9C13504-FF53-48B6-A4E9-0AF36D5554D3}"/>
              </a:ext>
            </a:extLst>
          </p:cNvPr>
          <p:cNvSpPr>
            <a:spLocks noGrp="1"/>
          </p:cNvSpPr>
          <p:nvPr>
            <p:ph idx="1" hasCustomPrompt="1"/>
          </p:nvPr>
        </p:nvSpPr>
        <p:spPr>
          <a:xfrm>
            <a:off x="450906" y="3362325"/>
            <a:ext cx="8710483" cy="2162175"/>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Item 1</a:t>
            </a:r>
          </a:p>
          <a:p>
            <a:pPr lvl="0"/>
            <a:r>
              <a:rPr lang="en-US" dirty="0"/>
              <a:t>Item 2</a:t>
            </a:r>
          </a:p>
          <a:p>
            <a:pPr lvl="0"/>
            <a:r>
              <a:rPr lang="en-US" dirty="0"/>
              <a:t>Item 3</a:t>
            </a:r>
          </a:p>
          <a:p>
            <a:pPr lvl="0"/>
            <a:r>
              <a:rPr lang="en-US" dirty="0"/>
              <a:t>Item 4</a:t>
            </a:r>
          </a:p>
        </p:txBody>
      </p:sp>
    </p:spTree>
    <p:extLst>
      <p:ext uri="{BB962C8B-B14F-4D97-AF65-F5344CB8AC3E}">
        <p14:creationId xmlns:p14="http://schemas.microsoft.com/office/powerpoint/2010/main" val="29138121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Sub Section Slide">
    <p:spTree>
      <p:nvGrpSpPr>
        <p:cNvPr id="1" name=""/>
        <p:cNvGrpSpPr/>
        <p:nvPr/>
      </p:nvGrpSpPr>
      <p:grpSpPr>
        <a:xfrm>
          <a:off x="0" y="0"/>
          <a:ext cx="0" cy="0"/>
          <a:chOff x="0" y="0"/>
          <a:chExt cx="0" cy="0"/>
        </a:xfrm>
      </p:grpSpPr>
      <p:sp>
        <p:nvSpPr>
          <p:cNvPr id="6" name="Rectangle 5"/>
          <p:cNvSpPr/>
          <p:nvPr/>
        </p:nvSpPr>
        <p:spPr>
          <a:xfrm>
            <a:off x="1" y="0"/>
            <a:ext cx="9143999" cy="6858000"/>
          </a:xfrm>
          <a:prstGeom prst="rect">
            <a:avLst/>
          </a:prstGeom>
          <a:solidFill>
            <a:srgbClr val="FFDD00"/>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 name="Title 1"/>
          <p:cNvSpPr>
            <a:spLocks noGrp="1"/>
          </p:cNvSpPr>
          <p:nvPr>
            <p:ph type="ctrTitle"/>
          </p:nvPr>
        </p:nvSpPr>
        <p:spPr>
          <a:xfrm>
            <a:off x="917760" y="2130427"/>
            <a:ext cx="754044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917760" y="3886200"/>
            <a:ext cx="6168840" cy="1752600"/>
          </a:xfrm>
        </p:spPr>
        <p:txBody>
          <a:bodyPr/>
          <a:lstStyle>
            <a:lvl1pPr marL="0" indent="0" algn="l">
              <a:buNone/>
              <a:defRPr>
                <a:solidFill>
                  <a:srgbClr val="4C4C4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3"/>
          <p:cNvSpPr>
            <a:spLocks noGrp="1"/>
          </p:cNvSpPr>
          <p:nvPr>
            <p:ph type="dt" sz="half" idx="10"/>
          </p:nvPr>
        </p:nvSpPr>
        <p:spPr>
          <a:xfrm>
            <a:off x="7187444" y="6356352"/>
            <a:ext cx="655237" cy="365125"/>
          </a:xfrm>
        </p:spPr>
        <p:txBody>
          <a:bodyPr/>
          <a:lstStyle>
            <a:lvl1pPr>
              <a:defRPr sz="800"/>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8C2560D-EC28-3B41-86E8-18F1CE0113B4}" type="datetimeFigureOut">
              <a:rPr kumimoji="0" lang="en-US" sz="800" b="0" i="0" u="none" strike="noStrike" kern="1200" cap="none" spc="0" normalizeH="0" baseline="0" noProof="0" smtClean="0">
                <a:ln>
                  <a:noFill/>
                </a:ln>
                <a:solidFill>
                  <a:srgbClr val="7E7E7E"/>
                </a:solidFill>
                <a:effectLst/>
                <a:uLnTx/>
                <a:uFillTx/>
                <a:latin typeface="Verdana"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5/12/2022</a:t>
            </a:fld>
            <a:endParaRPr kumimoji="0" lang="en-US" sz="800" b="0" i="0" u="none" strike="noStrike" kern="1200" cap="none" spc="0" normalizeH="0" baseline="0" noProof="0" dirty="0">
              <a:ln>
                <a:noFill/>
              </a:ln>
              <a:solidFill>
                <a:srgbClr val="7E7E7E"/>
              </a:solidFill>
              <a:effectLst/>
              <a:uLnTx/>
              <a:uFillTx/>
              <a:latin typeface="Verdana" pitchFamily="34" charset="0"/>
              <a:ea typeface="+mn-ea"/>
              <a:cs typeface="+mn-cs"/>
            </a:endParaRPr>
          </a:p>
        </p:txBody>
      </p:sp>
      <p:sp>
        <p:nvSpPr>
          <p:cNvPr id="9" name="Slide Number Placeholder 5"/>
          <p:cNvSpPr>
            <a:spLocks noGrp="1"/>
          </p:cNvSpPr>
          <p:nvPr>
            <p:ph type="sldNum" sz="quarter" idx="12"/>
          </p:nvPr>
        </p:nvSpPr>
        <p:spPr>
          <a:xfrm>
            <a:off x="8139330" y="6356352"/>
            <a:ext cx="547470" cy="365125"/>
          </a:xfrm>
        </p:spPr>
        <p:txBody>
          <a:bodyPr/>
          <a:lstStyle>
            <a:lvl1pPr>
              <a:defRPr sz="8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66355A-084C-D24E-9AD2-7E4FC41EA627}" type="slidenum">
              <a:rPr kumimoji="0" lang="en-US" sz="800" b="0" i="0" u="none" strike="noStrike" kern="1200" cap="none" spc="0" normalizeH="0" baseline="0" noProof="0" smtClean="0">
                <a:ln>
                  <a:noFill/>
                </a:ln>
                <a:solidFill>
                  <a:srgbClr val="7E7E7E"/>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a:ln>
                <a:noFill/>
              </a:ln>
              <a:solidFill>
                <a:srgbClr val="7E7E7E"/>
              </a:solidFill>
              <a:effectLst/>
              <a:uLnTx/>
              <a:uFillTx/>
              <a:latin typeface="Verdana" pitchFamily="34" charset="0"/>
              <a:ea typeface="+mn-ea"/>
              <a:cs typeface="+mn-cs"/>
            </a:endParaRPr>
          </a:p>
        </p:txBody>
      </p:sp>
      <p:pic>
        <p:nvPicPr>
          <p:cNvPr id="8" name="Picture 7">
            <a:extLst>
              <a:ext uri="{FF2B5EF4-FFF2-40B4-BE49-F238E27FC236}">
                <a16:creationId xmlns:a16="http://schemas.microsoft.com/office/drawing/2014/main" id="{864BC5F9-3333-40DD-86E2-29F51F00436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bwMode="gray">
          <a:xfrm>
            <a:off x="445185" y="5867400"/>
            <a:ext cx="2972595" cy="59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18349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ackstop Slide">
    <p:spTree>
      <p:nvGrpSpPr>
        <p:cNvPr id="1" name=""/>
        <p:cNvGrpSpPr/>
        <p:nvPr/>
      </p:nvGrpSpPr>
      <p:grpSpPr>
        <a:xfrm>
          <a:off x="0" y="0"/>
          <a:ext cx="0" cy="0"/>
          <a:chOff x="0" y="0"/>
          <a:chExt cx="0" cy="0"/>
        </a:xfrm>
      </p:grpSpPr>
      <p:pic>
        <p:nvPicPr>
          <p:cNvPr id="18" name="Picture 2" descr="https://photos.smugmug.com/NewYorkCity/UPC-HS/UPC-December-2016/i-zh3MsjD/0/ca333062/L/UPC_December_2016-213-L.jpg">
            <a:extLst>
              <a:ext uri="{FF2B5EF4-FFF2-40B4-BE49-F238E27FC236}">
                <a16:creationId xmlns:a16="http://schemas.microsoft.com/office/drawing/2014/main" id="{BA2990A8-972F-4597-B7A1-F19164AAEBA9}"/>
              </a:ext>
            </a:extLst>
          </p:cNvPr>
          <p:cNvPicPr>
            <a:picLocks noChangeAspect="1" noChangeArrowheads="1"/>
          </p:cNvPicPr>
          <p:nvPr userDrawn="1"/>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r="3390"/>
          <a:stretch/>
        </p:blipFill>
        <p:spPr bwMode="auto">
          <a:xfrm>
            <a:off x="457200" y="-1"/>
            <a:ext cx="8686800" cy="601980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[Backstop Slide]</a:t>
            </a:r>
          </a:p>
        </p:txBody>
      </p:sp>
      <p:pic>
        <p:nvPicPr>
          <p:cNvPr id="12"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2">
            <a:extLst>
              <a:ext uri="{FF2B5EF4-FFF2-40B4-BE49-F238E27FC236}">
                <a16:creationId xmlns:a16="http://schemas.microsoft.com/office/drawing/2014/main" id="{C9C13504-FF53-48B6-A4E9-0AF36D5554D3}"/>
              </a:ext>
            </a:extLst>
          </p:cNvPr>
          <p:cNvSpPr>
            <a:spLocks noGrp="1"/>
          </p:cNvSpPr>
          <p:nvPr>
            <p:ph idx="1" hasCustomPrompt="1"/>
          </p:nvPr>
        </p:nvSpPr>
        <p:spPr>
          <a:xfrm>
            <a:off x="450906" y="2139812"/>
            <a:ext cx="8710483" cy="2162175"/>
          </a:xfrm>
          <a:solidFill>
            <a:srgbClr val="4C4C4C">
              <a:alpha val="80000"/>
            </a:srgbClr>
          </a:solidFill>
        </p:spPr>
        <p:txBody>
          <a:bodyPr>
            <a:normAutofit/>
          </a:bodyPr>
          <a:lstStyle>
            <a:lvl1pPr marL="342900" indent="-342900">
              <a:buClr>
                <a:schemeClr val="tx2"/>
              </a:buClr>
              <a:buFont typeface="Wingdings" panose="05000000000000000000" pitchFamily="2" charset="2"/>
              <a:buChar char="ü"/>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Item 1</a:t>
            </a:r>
          </a:p>
          <a:p>
            <a:pPr lvl="0"/>
            <a:r>
              <a:rPr lang="en-US" dirty="0"/>
              <a:t>Item 2</a:t>
            </a:r>
          </a:p>
          <a:p>
            <a:pPr lvl="0"/>
            <a:r>
              <a:rPr lang="en-US" dirty="0"/>
              <a:t>Item 3</a:t>
            </a:r>
          </a:p>
          <a:p>
            <a:pPr lvl="0"/>
            <a:r>
              <a:rPr lang="en-US" dirty="0"/>
              <a:t>Item 4</a:t>
            </a:r>
          </a:p>
        </p:txBody>
      </p:sp>
    </p:spTree>
    <p:extLst>
      <p:ext uri="{BB962C8B-B14F-4D97-AF65-F5344CB8AC3E}">
        <p14:creationId xmlns:p14="http://schemas.microsoft.com/office/powerpoint/2010/main" val="7526007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C72B0B51-03DC-418C-BC84-DDDA762557D2}"/>
              </a:ext>
            </a:extLst>
          </p:cNvPr>
          <p:cNvSpPr>
            <a:spLocks noGrp="1" noChangeArrowheads="1"/>
          </p:cNvSpPr>
          <p:nvPr>
            <p:ph type="ctrTitle" hasCustomPrompt="1"/>
          </p:nvPr>
        </p:nvSpPr>
        <p:spPr>
          <a:xfrm>
            <a:off x="917760" y="2130427"/>
            <a:ext cx="7540440" cy="1470025"/>
          </a:xfrm>
          <a:noFill/>
        </p:spPr>
        <p:txBody>
          <a:bodyPr>
            <a:normAutofit/>
          </a:bodyPr>
          <a:lstStyle>
            <a:lvl1pPr algn="ctr" eaLnBrk="1" hangingPunct="1">
              <a:defRPr/>
            </a:lvl1pPr>
          </a:lstStyle>
          <a:p>
            <a:pPr algn="ctr" eaLnBrk="1" hangingPunct="1"/>
            <a:r>
              <a:rPr lang="en-US" sz="4000" dirty="0">
                <a:solidFill>
                  <a:schemeClr val="tx2"/>
                </a:solidFill>
              </a:rPr>
              <a:t>Click to Add - Section Title</a:t>
            </a:r>
            <a:endParaRPr lang="en-US" sz="4000" i="1" dirty="0">
              <a:solidFill>
                <a:schemeClr val="tx2"/>
              </a:solidFill>
            </a:endParaRPr>
          </a:p>
        </p:txBody>
      </p:sp>
    </p:spTree>
    <p:extLst>
      <p:ext uri="{BB962C8B-B14F-4D97-AF65-F5344CB8AC3E}">
        <p14:creationId xmlns:p14="http://schemas.microsoft.com/office/powerpoint/2010/main" val="2499832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3 Points)">
    <p:spTree>
      <p:nvGrpSpPr>
        <p:cNvPr id="1" name=""/>
        <p:cNvGrpSpPr/>
        <p:nvPr/>
      </p:nvGrpSpPr>
      <p:grpSpPr>
        <a:xfrm>
          <a:off x="0" y="0"/>
          <a:ext cx="0" cy="0"/>
          <a:chOff x="0" y="0"/>
          <a:chExt cx="0" cy="0"/>
        </a:xfrm>
      </p:grpSpPr>
      <p:sp>
        <p:nvSpPr>
          <p:cNvPr id="7" name="Rectangle 6"/>
          <p:cNvSpPr/>
          <p:nvPr/>
        </p:nvSpPr>
        <p:spPr>
          <a:xfrm>
            <a:off x="457201" y="744"/>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8" name="Text Placeholder 7">
            <a:extLst>
              <a:ext uri="{FF2B5EF4-FFF2-40B4-BE49-F238E27FC236}">
                <a16:creationId xmlns:a16="http://schemas.microsoft.com/office/drawing/2014/main" id="{673C5558-3D7A-47C9-9685-9B3B16951318}"/>
              </a:ext>
            </a:extLst>
          </p:cNvPr>
          <p:cNvSpPr>
            <a:spLocks noGrp="1"/>
          </p:cNvSpPr>
          <p:nvPr>
            <p:ph type="body" sz="quarter" idx="11"/>
          </p:nvPr>
        </p:nvSpPr>
        <p:spPr>
          <a:xfrm>
            <a:off x="3260724" y="930392"/>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29" name="Text Placeholder 7">
            <a:extLst>
              <a:ext uri="{FF2B5EF4-FFF2-40B4-BE49-F238E27FC236}">
                <a16:creationId xmlns:a16="http://schemas.microsoft.com/office/drawing/2014/main" id="{2AD20B09-9E9A-42F0-949A-F821BB386206}"/>
              </a:ext>
            </a:extLst>
          </p:cNvPr>
          <p:cNvSpPr>
            <a:spLocks noGrp="1"/>
          </p:cNvSpPr>
          <p:nvPr>
            <p:ph type="body" sz="quarter" idx="12"/>
          </p:nvPr>
        </p:nvSpPr>
        <p:spPr>
          <a:xfrm>
            <a:off x="3260724" y="2490305"/>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30" name="Text Placeholder 7">
            <a:extLst>
              <a:ext uri="{FF2B5EF4-FFF2-40B4-BE49-F238E27FC236}">
                <a16:creationId xmlns:a16="http://schemas.microsoft.com/office/drawing/2014/main" id="{38C74CDD-BF1A-4120-AD2D-A85328473F90}"/>
              </a:ext>
            </a:extLst>
          </p:cNvPr>
          <p:cNvSpPr>
            <a:spLocks noGrp="1"/>
          </p:cNvSpPr>
          <p:nvPr>
            <p:ph type="body" sz="quarter" idx="13"/>
          </p:nvPr>
        </p:nvSpPr>
        <p:spPr>
          <a:xfrm>
            <a:off x="3260723" y="4155703"/>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32" name="Text Placeholder 31">
            <a:extLst>
              <a:ext uri="{FF2B5EF4-FFF2-40B4-BE49-F238E27FC236}">
                <a16:creationId xmlns:a16="http://schemas.microsoft.com/office/drawing/2014/main" id="{593BFFDC-D66F-4C91-B15F-A61DBA3BEC55}"/>
              </a:ext>
            </a:extLst>
          </p:cNvPr>
          <p:cNvSpPr>
            <a:spLocks noGrp="1"/>
          </p:cNvSpPr>
          <p:nvPr>
            <p:ph type="body" sz="quarter" idx="14" hasCustomPrompt="1"/>
          </p:nvPr>
        </p:nvSpPr>
        <p:spPr>
          <a:xfrm>
            <a:off x="679450" y="93039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Content</a:t>
            </a:r>
          </a:p>
        </p:txBody>
      </p:sp>
      <p:sp>
        <p:nvSpPr>
          <p:cNvPr id="33" name="Text Placeholder 31">
            <a:extLst>
              <a:ext uri="{FF2B5EF4-FFF2-40B4-BE49-F238E27FC236}">
                <a16:creationId xmlns:a16="http://schemas.microsoft.com/office/drawing/2014/main" id="{BCA7D559-B32A-43E7-8366-F69CA390C1A8}"/>
              </a:ext>
            </a:extLst>
          </p:cNvPr>
          <p:cNvSpPr>
            <a:spLocks noGrp="1"/>
          </p:cNvSpPr>
          <p:nvPr>
            <p:ph type="body" sz="quarter" idx="15" hasCustomPrompt="1"/>
          </p:nvPr>
        </p:nvSpPr>
        <p:spPr>
          <a:xfrm>
            <a:off x="679449" y="248767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Content</a:t>
            </a:r>
          </a:p>
        </p:txBody>
      </p:sp>
      <p:sp>
        <p:nvSpPr>
          <p:cNvPr id="34" name="Text Placeholder 31">
            <a:extLst>
              <a:ext uri="{FF2B5EF4-FFF2-40B4-BE49-F238E27FC236}">
                <a16:creationId xmlns:a16="http://schemas.microsoft.com/office/drawing/2014/main" id="{6647B70A-F4FF-4498-A30D-6C6FFFE5D32E}"/>
              </a:ext>
            </a:extLst>
          </p:cNvPr>
          <p:cNvSpPr>
            <a:spLocks noGrp="1"/>
          </p:cNvSpPr>
          <p:nvPr>
            <p:ph type="body" sz="quarter" idx="16" hasCustomPrompt="1"/>
          </p:nvPr>
        </p:nvSpPr>
        <p:spPr>
          <a:xfrm>
            <a:off x="687388" y="4154585"/>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Content</a:t>
            </a:r>
          </a:p>
        </p:txBody>
      </p:sp>
      <p:sp>
        <p:nvSpPr>
          <p:cNvPr id="35" name="Title 1">
            <a:extLst>
              <a:ext uri="{FF2B5EF4-FFF2-40B4-BE49-F238E27FC236}">
                <a16:creationId xmlns:a16="http://schemas.microsoft.com/office/drawing/2014/main" id="{EF5137A4-5F15-4560-BEAB-68C0E2661161}"/>
              </a:ext>
            </a:extLst>
          </p:cNvPr>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Content Title</a:t>
            </a:r>
          </a:p>
        </p:txBody>
      </p:sp>
    </p:spTree>
    <p:extLst>
      <p:ext uri="{BB962C8B-B14F-4D97-AF65-F5344CB8AC3E}">
        <p14:creationId xmlns:p14="http://schemas.microsoft.com/office/powerpoint/2010/main" val="16543004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cSld name="Title Layout">
    <p:spTree>
      <p:nvGrpSpPr>
        <p:cNvPr id="1" name=""/>
        <p:cNvGrpSpPr/>
        <p:nvPr/>
      </p:nvGrpSpPr>
      <p:grpSpPr>
        <a:xfrm>
          <a:off x="0" y="0"/>
          <a:ext cx="0" cy="0"/>
          <a:chOff x="0" y="0"/>
          <a:chExt cx="0" cy="0"/>
        </a:xfrm>
      </p:grpSpPr>
      <p:sp>
        <p:nvSpPr>
          <p:cNvPr id="4" name="Title 1"/>
          <p:cNvSpPr>
            <a:spLocks noGrp="1"/>
          </p:cNvSpPr>
          <p:nvPr>
            <p:ph type="ctrTitle"/>
          </p:nvPr>
        </p:nvSpPr>
        <p:spPr>
          <a:xfrm>
            <a:off x="917760" y="2130429"/>
            <a:ext cx="7540440" cy="1470025"/>
          </a:xfrm>
        </p:spPr>
        <p:txBody>
          <a:bodyPr/>
          <a:lstStyle>
            <a:lvl1pPr>
              <a:defRPr>
                <a:solidFill>
                  <a:srgbClr val="FFFFFF"/>
                </a:solidFill>
              </a:defRPr>
            </a:lvl1pPr>
          </a:lstStyle>
          <a:p>
            <a:r>
              <a:rPr lang="en-US"/>
              <a:t>Click to edit Master title style</a:t>
            </a:r>
            <a:endParaRPr lang="en-US" dirty="0"/>
          </a:p>
        </p:txBody>
      </p:sp>
      <p:sp>
        <p:nvSpPr>
          <p:cNvPr id="6" name="Subtitle 2"/>
          <p:cNvSpPr>
            <a:spLocks noGrp="1"/>
          </p:cNvSpPr>
          <p:nvPr>
            <p:ph type="subTitle" idx="1"/>
          </p:nvPr>
        </p:nvSpPr>
        <p:spPr>
          <a:xfrm>
            <a:off x="917760" y="3886200"/>
            <a:ext cx="6168840" cy="1752600"/>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76796131-37C0-4792-96A0-C4F7BDDA43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04810" y="5760622"/>
            <a:ext cx="27463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7596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spTree>
    <p:extLst>
      <p:ext uri="{BB962C8B-B14F-4D97-AF65-F5344CB8AC3E}">
        <p14:creationId xmlns:p14="http://schemas.microsoft.com/office/powerpoint/2010/main" val="19347686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B338E-B5F2-4BB8-ABB9-039831B88A77}" type="datetimeFigureOut">
              <a:rPr kumimoji="0" lang="en-US" sz="1000" b="0" i="0" u="none" strike="noStrike" kern="1200" cap="none" spc="0" normalizeH="0" baseline="0" noProof="0" smtClean="0">
                <a:ln>
                  <a:noFill/>
                </a:ln>
                <a:solidFill>
                  <a:srgbClr val="7E7E7E"/>
                </a:solidFill>
                <a:effectLst/>
                <a:uLnTx/>
                <a:uFillTx/>
                <a:latin typeface="Franklin Gothic Boo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1000" b="0" i="0" u="none" strike="noStrike" kern="1200" cap="none" spc="0" normalizeH="0" baseline="0" noProof="0">
              <a:ln>
                <a:noFill/>
              </a:ln>
              <a:solidFill>
                <a:srgbClr val="7E7E7E"/>
              </a:solidFill>
              <a:effectLst/>
              <a:uLnTx/>
              <a:uFillTx/>
              <a:latin typeface="Franklin Gothic Book"/>
              <a:ea typeface="+mn-ea"/>
              <a:cs typeface="+mn-cs"/>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C"/>
              </a:solidFill>
              <a:effectLst/>
              <a:uLnTx/>
              <a:uFillTx/>
              <a:latin typeface="Franklin Gothic Book"/>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A02CAF-E160-4F34-825B-04CB85FCECA5}" type="slidenum">
              <a:rPr kumimoji="0" lang="en-US" sz="1000" b="0" i="0" u="none" strike="noStrike" kern="1200" cap="none" spc="0" normalizeH="0" baseline="0" noProof="0" smtClean="0">
                <a:ln>
                  <a:noFill/>
                </a:ln>
                <a:solidFill>
                  <a:srgbClr val="7E7E7E"/>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7E7E7E"/>
              </a:solidFill>
              <a:effectLst/>
              <a:uLnTx/>
              <a:uFillTx/>
              <a:latin typeface="Franklin Gothic Book"/>
              <a:ea typeface="+mn-ea"/>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286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4261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sp>
        <p:nvSpPr>
          <p:cNvPr id="9" name="Title 1"/>
          <p:cNvSpPr>
            <a:spLocks noGrp="1"/>
          </p:cNvSpPr>
          <p:nvPr>
            <p:ph type="ctrTitle"/>
          </p:nvPr>
        </p:nvSpPr>
        <p:spPr>
          <a:xfrm>
            <a:off x="914400" y="1447800"/>
            <a:ext cx="7315200" cy="1362456"/>
          </a:xfrm>
        </p:spPr>
        <p:txBody>
          <a:bodyPr/>
          <a:lstStyle>
            <a:lvl1pPr algn="l">
              <a:defRPr sz="3600" b="1">
                <a:solidFill>
                  <a:schemeClr val="bg1"/>
                </a:solidFill>
                <a:latin typeface="+mn-lt"/>
              </a:defRPr>
            </a:lvl1pPr>
          </a:lstStyle>
          <a:p>
            <a:r>
              <a:rPr lang="en-US" dirty="0"/>
              <a:t>Click to edit Master title style</a:t>
            </a:r>
          </a:p>
        </p:txBody>
      </p:sp>
      <p:sp>
        <p:nvSpPr>
          <p:cNvPr id="10"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524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8020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ub Section Layout">
    <p:spTree>
      <p:nvGrpSpPr>
        <p:cNvPr id="1" name=""/>
        <p:cNvGrpSpPr/>
        <p:nvPr/>
      </p:nvGrpSpPr>
      <p:grpSpPr>
        <a:xfrm>
          <a:off x="0" y="0"/>
          <a:ext cx="0" cy="0"/>
          <a:chOff x="0" y="0"/>
          <a:chExt cx="0" cy="0"/>
        </a:xfrm>
      </p:grpSpPr>
      <p:sp>
        <p:nvSpPr>
          <p:cNvPr id="6" name="Rectangle 5"/>
          <p:cNvSpPr/>
          <p:nvPr/>
        </p:nvSpPr>
        <p:spPr>
          <a:xfrm>
            <a:off x="-18298" y="0"/>
            <a:ext cx="9143999" cy="6858000"/>
          </a:xfrm>
          <a:prstGeom prst="rect">
            <a:avLst/>
          </a:prstGeom>
          <a:solidFill>
            <a:srgbClr val="FFDD00"/>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8"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10"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143327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lternate Sub-Section Header">
    <p:spTree>
      <p:nvGrpSpPr>
        <p:cNvPr id="1" name=""/>
        <p:cNvGrpSpPr/>
        <p:nvPr/>
      </p:nvGrpSpPr>
      <p:grpSpPr>
        <a:xfrm>
          <a:off x="0" y="0"/>
          <a:ext cx="0" cy="0"/>
          <a:chOff x="0" y="0"/>
          <a:chExt cx="0" cy="0"/>
        </a:xfrm>
      </p:grpSpPr>
      <p:sp>
        <p:nvSpPr>
          <p:cNvPr id="7" name="Rectangle 6"/>
          <p:cNvSpPr/>
          <p:nvPr userDrawn="1"/>
        </p:nvSpPr>
        <p:spPr bwMode="grayWhite">
          <a:xfrm>
            <a:off x="-57595" y="-13726"/>
            <a:ext cx="9277490" cy="6871725"/>
          </a:xfrm>
          <a:prstGeom prst="rect">
            <a:avLst/>
          </a:prstGeom>
          <a:solidFill>
            <a:schemeClr val="accent6"/>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5"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6"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6781006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ub-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77490" cy="6858000"/>
          </a:xfrm>
          <a:prstGeom prst="rect">
            <a:avLst/>
          </a:prstGeom>
          <a:solidFill>
            <a:schemeClr val="accent2"/>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13"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14"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124007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lternate 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59190" cy="6858000"/>
          </a:xfrm>
          <a:prstGeom prst="rect">
            <a:avLst/>
          </a:prstGeom>
          <a:solidFill>
            <a:schemeClr val="accent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5" name="Title 1"/>
          <p:cNvSpPr>
            <a:spLocks noGrp="1"/>
          </p:cNvSpPr>
          <p:nvPr>
            <p:ph type="ctrTitle"/>
          </p:nvPr>
        </p:nvSpPr>
        <p:spPr>
          <a:xfrm>
            <a:off x="914400" y="1447800"/>
            <a:ext cx="7315200" cy="1362456"/>
          </a:xfrm>
        </p:spPr>
        <p:txBody>
          <a:bodyPr/>
          <a:lstStyle>
            <a:lvl1pPr algn="l">
              <a:defRPr sz="3600" b="1">
                <a:solidFill>
                  <a:schemeClr val="accent4"/>
                </a:solidFill>
                <a:latin typeface="+mn-lt"/>
              </a:defRPr>
            </a:lvl1pPr>
          </a:lstStyle>
          <a:p>
            <a:r>
              <a:rPr lang="en-US" dirty="0"/>
              <a:t>Click to edit Master title style</a:t>
            </a:r>
          </a:p>
        </p:txBody>
      </p:sp>
      <p:sp>
        <p:nvSpPr>
          <p:cNvPr id="6" name="Subtitle 2"/>
          <p:cNvSpPr>
            <a:spLocks noGrp="1"/>
          </p:cNvSpPr>
          <p:nvPr>
            <p:ph type="subTitle" idx="1"/>
          </p:nvPr>
        </p:nvSpPr>
        <p:spPr>
          <a:xfrm>
            <a:off x="914400" y="2971800"/>
            <a:ext cx="6400800" cy="1499616"/>
          </a:xfrm>
        </p:spPr>
        <p:txBody>
          <a:bodyPr>
            <a:normAutofit/>
          </a:bodyPr>
          <a:lstStyle>
            <a:lvl1pPr marL="0" indent="0" algn="l">
              <a:buNone/>
              <a:defRPr sz="2600" b="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1000208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Alternate 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59190" cy="6858000"/>
          </a:xfrm>
          <a:prstGeom prst="rect">
            <a:avLst/>
          </a:prstGeom>
          <a:solidFill>
            <a:schemeClr val="tx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Tree>
    <p:extLst>
      <p:ext uri="{BB962C8B-B14F-4D97-AF65-F5344CB8AC3E}">
        <p14:creationId xmlns:p14="http://schemas.microsoft.com/office/powerpoint/2010/main" val="20526718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Alternate 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59190" cy="6858000"/>
          </a:xfrm>
          <a:prstGeom prst="rect">
            <a:avLst/>
          </a:prstGeom>
          <a:solidFill>
            <a:schemeClr val="tx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524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4081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ontent Slide (w/P Background Image and Text)">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Title (W/Background Image and Text)</a:t>
            </a:r>
          </a:p>
        </p:txBody>
      </p:sp>
      <p:sp>
        <p:nvSpPr>
          <p:cNvPr id="3" name="Content Placeholder 2"/>
          <p:cNvSpPr>
            <a:spLocks noGrp="1"/>
          </p:cNvSpPr>
          <p:nvPr>
            <p:ph idx="1" hasCustomPrompt="1"/>
          </p:nvPr>
        </p:nvSpPr>
        <p:spPr>
          <a:xfrm>
            <a:off x="442911" y="2715639"/>
            <a:ext cx="8686799" cy="2490177"/>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Text</a:t>
            </a:r>
          </a:p>
          <a:p>
            <a:pPr lvl="0"/>
            <a:r>
              <a:rPr lang="en-US" dirty="0"/>
              <a:t>Text</a:t>
            </a:r>
          </a:p>
          <a:p>
            <a:pPr lvl="0"/>
            <a:r>
              <a:rPr lang="en-US" dirty="0"/>
              <a:t>Text</a:t>
            </a:r>
          </a:p>
          <a:p>
            <a:pPr lvl="0"/>
            <a:r>
              <a:rPr lang="en-US" dirty="0"/>
              <a:t>Text</a:t>
            </a:r>
          </a:p>
        </p:txBody>
      </p:sp>
    </p:spTree>
    <p:extLst>
      <p:ext uri="{BB962C8B-B14F-4D97-AF65-F5344CB8AC3E}">
        <p14:creationId xmlns:p14="http://schemas.microsoft.com/office/powerpoint/2010/main" val="25640923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3F3F3F"/>
              </a:solidFill>
            </a:endParaRPr>
          </a:p>
        </p:txBody>
      </p:sp>
      <p:sp>
        <p:nvSpPr>
          <p:cNvPr id="2" name="Title 1"/>
          <p:cNvSpPr>
            <a:spLocks noGrp="1"/>
          </p:cNvSpPr>
          <p:nvPr>
            <p:ph type="title"/>
          </p:nvPr>
        </p:nvSpPr>
        <p:spPr>
          <a:xfrm>
            <a:off x="587188" y="76505"/>
            <a:ext cx="8252013" cy="563562"/>
          </a:xfrm>
        </p:spPr>
        <p:txBody>
          <a:bodyPr>
            <a:normAutofit/>
          </a:bodyPr>
          <a:lstStyle>
            <a:lvl1pPr>
              <a:defRPr sz="3200"/>
            </a:lvl1pPr>
          </a:lstStyle>
          <a:p>
            <a:r>
              <a:rPr lang="en-US" dirty="0"/>
              <a:t>Click to edit Master title style</a:t>
            </a:r>
          </a:p>
        </p:txBody>
      </p:sp>
      <p:sp>
        <p:nvSpPr>
          <p:cNvPr id="3" name="Content Placeholder 2"/>
          <p:cNvSpPr>
            <a:spLocks noGrp="1"/>
          </p:cNvSpPr>
          <p:nvPr>
            <p:ph idx="1"/>
          </p:nvPr>
        </p:nvSpPr>
        <p:spPr>
          <a:xfrm>
            <a:off x="625461" y="1066802"/>
            <a:ext cx="8213740"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584139" y="672714"/>
            <a:ext cx="8255062" cy="24066"/>
          </a:xfrm>
          <a:prstGeom prst="line">
            <a:avLst/>
          </a:prstGeom>
          <a:ln/>
        </p:spPr>
        <p:style>
          <a:lnRef idx="2">
            <a:schemeClr val="accent3"/>
          </a:lnRef>
          <a:fillRef idx="0">
            <a:schemeClr val="accent3"/>
          </a:fillRef>
          <a:effectRef idx="1">
            <a:schemeClr val="accent3"/>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52400" y="61722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27483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Gold Bar">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3F3F3F"/>
              </a:solidFill>
            </a:endParaRPr>
          </a:p>
        </p:txBody>
      </p:sp>
      <p:sp>
        <p:nvSpPr>
          <p:cNvPr id="2" name="Title 1"/>
          <p:cNvSpPr>
            <a:spLocks noGrp="1"/>
          </p:cNvSpPr>
          <p:nvPr>
            <p:ph type="title"/>
          </p:nvPr>
        </p:nvSpPr>
        <p:spPr>
          <a:xfrm>
            <a:off x="587188" y="76505"/>
            <a:ext cx="8252013" cy="563562"/>
          </a:xfrm>
        </p:spPr>
        <p:txBody>
          <a:bodyPr>
            <a:normAutofit/>
          </a:bodyPr>
          <a:lstStyle>
            <a:lvl1pPr>
              <a:defRPr sz="3200"/>
            </a:lvl1pPr>
          </a:lstStyle>
          <a:p>
            <a:r>
              <a:rPr lang="en-US" dirty="0"/>
              <a:t>Click to edit Master title style</a:t>
            </a:r>
          </a:p>
        </p:txBody>
      </p:sp>
      <p:cxnSp>
        <p:nvCxnSpPr>
          <p:cNvPr id="10" name="Straight Connector 9"/>
          <p:cNvCxnSpPr/>
          <p:nvPr userDrawn="1"/>
        </p:nvCxnSpPr>
        <p:spPr>
          <a:xfrm>
            <a:off x="584139" y="672714"/>
            <a:ext cx="8255062" cy="24066"/>
          </a:xfrm>
          <a:prstGeom prst="line">
            <a:avLst/>
          </a:prstGeom>
          <a:ln/>
        </p:spPr>
        <p:style>
          <a:lnRef idx="2">
            <a:schemeClr val="accent3"/>
          </a:lnRef>
          <a:fillRef idx="0">
            <a:schemeClr val="accent3"/>
          </a:fillRef>
          <a:effectRef idx="1">
            <a:schemeClr val="accent3"/>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36301" y="61722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0855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p:cNvSpPr/>
          <p:nvPr userDrawn="1"/>
        </p:nvSpPr>
        <p:spPr>
          <a:xfrm>
            <a:off x="457202"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4C4C4C"/>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52400" y="61722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18028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ouble Lead Slide">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3F3F3F"/>
              </a:solidFill>
            </a:endParaRPr>
          </a:p>
        </p:txBody>
      </p:sp>
      <p:sp>
        <p:nvSpPr>
          <p:cNvPr id="3" name="Content Placeholder 2"/>
          <p:cNvSpPr>
            <a:spLocks noGrp="1"/>
          </p:cNvSpPr>
          <p:nvPr>
            <p:ph idx="1"/>
          </p:nvPr>
        </p:nvSpPr>
        <p:spPr>
          <a:xfrm>
            <a:off x="625461" y="1228045"/>
            <a:ext cx="8213740" cy="4553700"/>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584139" y="1000360"/>
            <a:ext cx="8255062" cy="24066"/>
          </a:xfrm>
          <a:prstGeom prst="line">
            <a:avLst/>
          </a:prstGeom>
          <a:ln/>
        </p:spPr>
        <p:style>
          <a:lnRef idx="2">
            <a:schemeClr val="accent3"/>
          </a:lnRef>
          <a:fillRef idx="0">
            <a:schemeClr val="accent3"/>
          </a:fillRef>
          <a:effectRef idx="1">
            <a:schemeClr val="accent3"/>
          </a:effectRef>
          <a:fontRef idx="minor">
            <a:schemeClr val="tx1"/>
          </a:fontRef>
        </p:style>
      </p:cxnSp>
      <p:sp>
        <p:nvSpPr>
          <p:cNvPr id="8" name="Title 1"/>
          <p:cNvSpPr>
            <a:spLocks noGrp="1"/>
          </p:cNvSpPr>
          <p:nvPr>
            <p:ph type="title" hasCustomPrompt="1"/>
          </p:nvPr>
        </p:nvSpPr>
        <p:spPr>
          <a:xfrm>
            <a:off x="625461" y="241410"/>
            <a:ext cx="8183260" cy="487362"/>
          </a:xfrm>
        </p:spPr>
        <p:txBody>
          <a:bodyPr anchor="ctr">
            <a:noAutofit/>
          </a:bodyPr>
          <a:lstStyle>
            <a:lvl1pPr>
              <a:defRPr sz="3200">
                <a:solidFill>
                  <a:schemeClr val="tx1"/>
                </a:solidFill>
              </a:defRPr>
            </a:lvl1pPr>
          </a:lstStyle>
          <a:p>
            <a:r>
              <a:rPr lang="en-US" dirty="0"/>
              <a:t>Double lead slide template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28600" y="61722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444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0C2DB70-F1C6-4E9D-9EDA-7A563EECCF33}" type="datetimeFigureOut">
              <a:rPr lang="en-US">
                <a:solidFill>
                  <a:srgbClr val="3F3F3F">
                    <a:tint val="75000"/>
                  </a:srgbClr>
                </a:solidFill>
              </a:rPr>
              <a:pPr/>
              <a:t>5/12/2022</a:t>
            </a:fld>
            <a:endParaRPr lang="en-US">
              <a:solidFill>
                <a:srgbClr val="3F3F3F">
                  <a:tint val="75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3F3F3F">
                  <a:tint val="75000"/>
                </a:srgb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BB2C1E-35B5-4720-BA10-32D2930AB2D7}" type="slidenum">
              <a:rPr lang="en-US">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11119828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4821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Layout">
    <p:spTree>
      <p:nvGrpSpPr>
        <p:cNvPr id="1" name=""/>
        <p:cNvGrpSpPr/>
        <p:nvPr/>
      </p:nvGrpSpPr>
      <p:grpSpPr>
        <a:xfrm>
          <a:off x="0" y="0"/>
          <a:ext cx="0" cy="0"/>
          <a:chOff x="0" y="0"/>
          <a:chExt cx="0" cy="0"/>
        </a:xfrm>
      </p:grpSpPr>
      <p:sp>
        <p:nvSpPr>
          <p:cNvPr id="4" name="Title 1"/>
          <p:cNvSpPr>
            <a:spLocks noGrp="1"/>
          </p:cNvSpPr>
          <p:nvPr>
            <p:ph type="ctrTitle"/>
          </p:nvPr>
        </p:nvSpPr>
        <p:spPr>
          <a:xfrm>
            <a:off x="917760" y="2130439"/>
            <a:ext cx="7540440" cy="1470025"/>
          </a:xfrm>
        </p:spPr>
        <p:txBody>
          <a:bodyPr/>
          <a:lstStyle>
            <a:lvl1pPr>
              <a:defRPr>
                <a:solidFill>
                  <a:srgbClr val="FFFFFF"/>
                </a:solidFill>
              </a:defRPr>
            </a:lvl1pPr>
          </a:lstStyle>
          <a:p>
            <a:r>
              <a:rPr lang="en-US"/>
              <a:t>Click to edit Master title style</a:t>
            </a:r>
            <a:endParaRPr lang="en-US" dirty="0"/>
          </a:p>
        </p:txBody>
      </p:sp>
      <p:sp>
        <p:nvSpPr>
          <p:cNvPr id="6" name="Subtitle 2"/>
          <p:cNvSpPr>
            <a:spLocks noGrp="1"/>
          </p:cNvSpPr>
          <p:nvPr>
            <p:ph type="subTitle" idx="1"/>
          </p:nvPr>
        </p:nvSpPr>
        <p:spPr>
          <a:xfrm>
            <a:off x="917760" y="3886200"/>
            <a:ext cx="6168840" cy="1752600"/>
          </a:xfrm>
        </p:spPr>
        <p:txBody>
          <a:bodyPr/>
          <a:lstStyle>
            <a:lvl1pPr marL="0" indent="0" algn="l">
              <a:buNone/>
              <a:defRPr>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04806" y="5760614"/>
            <a:ext cx="27463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44013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Sub Section Layout">
    <p:spTree>
      <p:nvGrpSpPr>
        <p:cNvPr id="1" name=""/>
        <p:cNvGrpSpPr/>
        <p:nvPr/>
      </p:nvGrpSpPr>
      <p:grpSpPr>
        <a:xfrm>
          <a:off x="0" y="0"/>
          <a:ext cx="0" cy="0"/>
          <a:chOff x="0" y="0"/>
          <a:chExt cx="0" cy="0"/>
        </a:xfrm>
      </p:grpSpPr>
      <p:sp>
        <p:nvSpPr>
          <p:cNvPr id="6" name="Rectangle 5"/>
          <p:cNvSpPr/>
          <p:nvPr/>
        </p:nvSpPr>
        <p:spPr>
          <a:xfrm>
            <a:off x="7" y="0"/>
            <a:ext cx="9143999" cy="6858000"/>
          </a:xfrm>
          <a:prstGeom prst="rect">
            <a:avLst/>
          </a:prstGeom>
          <a:solidFill>
            <a:srgbClr val="FFDD00"/>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68578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 name="Title 1"/>
          <p:cNvSpPr>
            <a:spLocks noGrp="1"/>
          </p:cNvSpPr>
          <p:nvPr>
            <p:ph type="ctrTitle"/>
          </p:nvPr>
        </p:nvSpPr>
        <p:spPr>
          <a:xfrm>
            <a:off x="917760" y="2130439"/>
            <a:ext cx="754044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917760" y="3886200"/>
            <a:ext cx="6168840" cy="1752600"/>
          </a:xfrm>
        </p:spPr>
        <p:txBody>
          <a:bodyPr/>
          <a:lstStyle>
            <a:lvl1pPr marL="0" indent="0" algn="l">
              <a:buNone/>
              <a:defRPr>
                <a:solidFill>
                  <a:srgbClr val="4C4C4C"/>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7" name="Date Placeholder 3"/>
          <p:cNvSpPr>
            <a:spLocks noGrp="1"/>
          </p:cNvSpPr>
          <p:nvPr>
            <p:ph type="dt" sz="half" idx="10"/>
          </p:nvPr>
        </p:nvSpPr>
        <p:spPr>
          <a:xfrm>
            <a:off x="7187450" y="6356364"/>
            <a:ext cx="655237" cy="365125"/>
          </a:xfrm>
        </p:spPr>
        <p:txBody>
          <a:bodyPr/>
          <a:lstStyle>
            <a:lvl1pPr>
              <a:defRPr sz="600"/>
            </a:lvl1pPr>
          </a:lstStyle>
          <a:p>
            <a:pPr>
              <a:defRPr/>
            </a:pPr>
            <a:fld id="{68C2560D-EC28-3B41-86E8-18F1CE0113B4}" type="datetimeFigureOut">
              <a:rPr lang="en-US" smtClean="0"/>
              <a:pPr>
                <a:defRPr/>
              </a:pPr>
              <a:t>5/12/2022</a:t>
            </a:fld>
            <a:endParaRPr lang="en-US" dirty="0"/>
          </a:p>
        </p:txBody>
      </p:sp>
      <p:sp>
        <p:nvSpPr>
          <p:cNvPr id="9" name="Slide Number Placeholder 5"/>
          <p:cNvSpPr>
            <a:spLocks noGrp="1"/>
          </p:cNvSpPr>
          <p:nvPr>
            <p:ph type="sldNum" sz="quarter" idx="12"/>
          </p:nvPr>
        </p:nvSpPr>
        <p:spPr>
          <a:xfrm>
            <a:off x="8139330" y="6356364"/>
            <a:ext cx="547470" cy="365125"/>
          </a:xfrm>
        </p:spPr>
        <p:txBody>
          <a:bodyPr/>
          <a:lstStyle>
            <a:lvl1pPr>
              <a:defRPr sz="600"/>
            </a:lvl1pPr>
          </a:lstStyle>
          <a:p>
            <a:pPr>
              <a:defRPr/>
            </a:pPr>
            <a:fld id="{2066355A-084C-D24E-9AD2-7E4FC41EA627}" type="slidenum">
              <a:rPr lang="en-US" smtClean="0"/>
              <a:pPr>
                <a:defRPr/>
              </a:pPr>
              <a:t>‹#›</a:t>
            </a:fld>
            <a:endParaRPr lang="en-US"/>
          </a:p>
        </p:txBody>
      </p:sp>
    </p:spTree>
    <p:extLst>
      <p:ext uri="{BB962C8B-B14F-4D97-AF65-F5344CB8AC3E}">
        <p14:creationId xmlns:p14="http://schemas.microsoft.com/office/powerpoint/2010/main" val="33367976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457207" y="14"/>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68578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C4C4C"/>
              </a:solidFill>
              <a:effectLst/>
              <a:uLnTx/>
              <a:uFillTx/>
              <a:latin typeface="Franklin Gothic Book"/>
              <a:ea typeface="+mn-ea"/>
              <a:cs typeface="+mn-cs"/>
            </a:endParaRPr>
          </a:p>
        </p:txBody>
      </p:sp>
      <p:sp>
        <p:nvSpPr>
          <p:cNvPr id="2" name="Title 1"/>
          <p:cNvSpPr>
            <a:spLocks noGrp="1"/>
          </p:cNvSpPr>
          <p:nvPr>
            <p:ph type="title"/>
          </p:nvPr>
        </p:nvSpPr>
        <p:spPr>
          <a:xfrm>
            <a:off x="533402" y="76200"/>
            <a:ext cx="7871013" cy="457200"/>
          </a:xfrm>
        </p:spPr>
        <p:txBody>
          <a:bodyPr>
            <a:noAutofit/>
          </a:bodyPr>
          <a:lstStyle>
            <a:lvl1pPr>
              <a:defRPr sz="2400"/>
            </a:lvl1pPr>
          </a:lstStyle>
          <a:p>
            <a:r>
              <a:rPr lang="en-US" dirty="0"/>
              <a:t>Click to edit Master title style</a:t>
            </a:r>
          </a:p>
        </p:txBody>
      </p:sp>
      <p:sp>
        <p:nvSpPr>
          <p:cNvPr id="3" name="Content Placeholder 2"/>
          <p:cNvSpPr>
            <a:spLocks noGrp="1"/>
          </p:cNvSpPr>
          <p:nvPr>
            <p:ph idx="1"/>
          </p:nvPr>
        </p:nvSpPr>
        <p:spPr>
          <a:xfrm>
            <a:off x="656760" y="990614"/>
            <a:ext cx="7871014" cy="4268153"/>
          </a:xfrm>
        </p:spPr>
        <p:txBody>
          <a:bodyPr>
            <a:normAutofit/>
          </a:bodyPr>
          <a:lstStyle>
            <a:lvl1pPr>
              <a:defRPr sz="2100"/>
            </a:lvl1pPr>
            <a:lvl2pPr>
              <a:defRPr sz="2100"/>
            </a:lvl2pPr>
            <a:lvl3pPr>
              <a:defRPr sz="21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584139" y="609600"/>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77187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789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Success Points Slide">
    <p:spTree>
      <p:nvGrpSpPr>
        <p:cNvPr id="1" name=""/>
        <p:cNvGrpSpPr/>
        <p:nvPr/>
      </p:nvGrpSpPr>
      <p:grpSpPr>
        <a:xfrm>
          <a:off x="0" y="0"/>
          <a:ext cx="0" cy="0"/>
          <a:chOff x="0" y="0"/>
          <a:chExt cx="0" cy="0"/>
        </a:xfrm>
      </p:grpSpPr>
      <p:pic>
        <p:nvPicPr>
          <p:cNvPr id="10" name="Content Placeholder 3" descr="Screen Clipping">
            <a:extLst>
              <a:ext uri="{FF2B5EF4-FFF2-40B4-BE49-F238E27FC236}">
                <a16:creationId xmlns:a16="http://schemas.microsoft.com/office/drawing/2014/main" id="{FCA27996-9B3E-45B4-AABE-85DC74B19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1" y="0"/>
            <a:ext cx="8686799" cy="6019800"/>
          </a:xfrm>
          <a:prstGeom prst="rect">
            <a:avLst/>
          </a:prstGeom>
          <a:ln>
            <a:solidFill>
              <a:schemeClr val="accent3"/>
            </a:solidFill>
          </a:ln>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[Success Points]</a:t>
            </a:r>
          </a:p>
        </p:txBody>
      </p:sp>
      <p:sp>
        <p:nvSpPr>
          <p:cNvPr id="3" name="Content Placeholder 2"/>
          <p:cNvSpPr>
            <a:spLocks noGrp="1"/>
          </p:cNvSpPr>
          <p:nvPr>
            <p:ph idx="1" hasCustomPrompt="1"/>
          </p:nvPr>
        </p:nvSpPr>
        <p:spPr>
          <a:xfrm>
            <a:off x="442911" y="4524375"/>
            <a:ext cx="8710483" cy="681441"/>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Text</a:t>
            </a:r>
          </a:p>
        </p:txBody>
      </p:sp>
    </p:spTree>
    <p:extLst>
      <p:ext uri="{BB962C8B-B14F-4D97-AF65-F5344CB8AC3E}">
        <p14:creationId xmlns:p14="http://schemas.microsoft.com/office/powerpoint/2010/main" val="4515251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59B338E-B5F2-4BB8-ABB9-039831B88A77}" type="datetimeFigureOut">
              <a:rPr lang="en-US" smtClean="0"/>
              <a:pPr>
                <a:defRPr/>
              </a:pPr>
              <a:t>5/12/2022</a:t>
            </a:fld>
            <a:endParaRPr lang="en-US"/>
          </a:p>
        </p:txBody>
      </p:sp>
      <p:sp>
        <p:nvSpPr>
          <p:cNvPr id="3" name="Footer Placeholder 2"/>
          <p:cNvSpPr>
            <a:spLocks noGrp="1"/>
          </p:cNvSpPr>
          <p:nvPr>
            <p:ph type="ftr" sz="quarter" idx="11"/>
          </p:nvPr>
        </p:nvSpPr>
        <p:spPr>
          <a:xfrm>
            <a:off x="3124200" y="6356364"/>
            <a:ext cx="2895600" cy="365125"/>
          </a:xfrm>
          <a:prstGeom prst="rect">
            <a:avLst/>
          </a:prstGeom>
        </p:spPr>
        <p:txBody>
          <a:bodyPr/>
          <a:lstStyle/>
          <a:p>
            <a:pPr>
              <a:defRPr/>
            </a:pPr>
            <a:endParaRPr lang="en-US">
              <a:solidFill>
                <a:srgbClr val="4C4C4C"/>
              </a:solidFill>
            </a:endParaRPr>
          </a:p>
        </p:txBody>
      </p:sp>
      <p:sp>
        <p:nvSpPr>
          <p:cNvPr id="4" name="Slide Number Placeholder 3"/>
          <p:cNvSpPr>
            <a:spLocks noGrp="1"/>
          </p:cNvSpPr>
          <p:nvPr>
            <p:ph type="sldNum" sz="quarter" idx="12"/>
          </p:nvPr>
        </p:nvSpPr>
        <p:spPr/>
        <p:txBody>
          <a:bodyPr/>
          <a:lstStyle/>
          <a:p>
            <a:pPr>
              <a:defRPr/>
            </a:pPr>
            <a:fld id="{C1A02CAF-E160-4F34-825B-04CB85FCECA5}" type="slidenum">
              <a:rPr lang="en-US" smtClean="0"/>
              <a:pPr>
                <a:defRPr/>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82521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with Page Reference">
    <p:spTree>
      <p:nvGrpSpPr>
        <p:cNvPr id="1" name=""/>
        <p:cNvGrpSpPr/>
        <p:nvPr/>
      </p:nvGrpSpPr>
      <p:grpSpPr>
        <a:xfrm>
          <a:off x="0" y="0"/>
          <a:ext cx="0" cy="0"/>
          <a:chOff x="0" y="0"/>
          <a:chExt cx="0" cy="0"/>
        </a:xfrm>
      </p:grpSpPr>
      <p:sp>
        <p:nvSpPr>
          <p:cNvPr id="7" name="Rectangle 6"/>
          <p:cNvSpPr/>
          <p:nvPr/>
        </p:nvSpPr>
        <p:spPr>
          <a:xfrm>
            <a:off x="457208" y="14"/>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4C4C4C"/>
              </a:solidFill>
              <a:effectLst/>
              <a:uLnTx/>
              <a:uFillTx/>
              <a:latin typeface="Franklin Gothic Book"/>
              <a:ea typeface="+mn-ea"/>
              <a:cs typeface="+mn-cs"/>
            </a:endParaRPr>
          </a:p>
        </p:txBody>
      </p:sp>
      <p:sp>
        <p:nvSpPr>
          <p:cNvPr id="3" name="Content Placeholder 2"/>
          <p:cNvSpPr>
            <a:spLocks noGrp="1"/>
          </p:cNvSpPr>
          <p:nvPr>
            <p:ph idx="1"/>
          </p:nvPr>
        </p:nvSpPr>
        <p:spPr/>
        <p:txBody>
          <a:bodyPr/>
          <a:lstStyle>
            <a:lvl1pPr>
              <a:defRPr sz="2100"/>
            </a:lvl1pPr>
            <a:lvl2pPr>
              <a:buFont typeface="Arial" pitchFamily="34" charset="0"/>
              <a:buChar char="•"/>
              <a:defRPr sz="2100"/>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187450" y="6356364"/>
            <a:ext cx="655237" cy="365125"/>
          </a:xfrm>
          <a:prstGeom prst="rect">
            <a:avLst/>
          </a:prstGeom>
        </p:spPr>
        <p:txBody>
          <a:bodyPr/>
          <a:lstStyle>
            <a:lvl1pPr>
              <a:defRPr sz="600"/>
            </a:lvl1pPr>
          </a:lstStyle>
          <a:p>
            <a:pPr>
              <a:defRPr/>
            </a:pPr>
            <a:fld id="{68C2560D-EC28-3B41-86E8-18F1CE0113B4}" type="datetimeFigureOut">
              <a:rPr lang="en-US" smtClean="0"/>
              <a:pPr>
                <a:defRPr/>
              </a:pPr>
              <a:t>5/12/2022</a:t>
            </a:fld>
            <a:endParaRPr lang="en-US" dirty="0"/>
          </a:p>
        </p:txBody>
      </p:sp>
      <p:sp>
        <p:nvSpPr>
          <p:cNvPr id="6" name="Slide Number Placeholder 5"/>
          <p:cNvSpPr>
            <a:spLocks noGrp="1"/>
          </p:cNvSpPr>
          <p:nvPr>
            <p:ph type="sldNum" sz="quarter" idx="12"/>
          </p:nvPr>
        </p:nvSpPr>
        <p:spPr>
          <a:xfrm>
            <a:off x="8139330" y="6356364"/>
            <a:ext cx="547470" cy="365125"/>
          </a:xfrm>
          <a:prstGeom prst="rect">
            <a:avLst/>
          </a:prstGeom>
        </p:spPr>
        <p:txBody>
          <a:bodyPr/>
          <a:lstStyle>
            <a:lvl1pPr>
              <a:defRPr sz="600"/>
            </a:lvl1pPr>
          </a:lstStyle>
          <a:p>
            <a:pPr>
              <a:defRPr/>
            </a:pPr>
            <a:fld id="{2066355A-084C-D24E-9AD2-7E4FC41EA627}" type="slidenum">
              <a:rPr lang="en-US" smtClean="0"/>
              <a:pPr>
                <a:defRPr/>
              </a:pPr>
              <a:t>‹#›</a:t>
            </a:fld>
            <a:endParaRPr lang="en-US" dirty="0"/>
          </a:p>
        </p:txBody>
      </p:sp>
      <p:sp>
        <p:nvSpPr>
          <p:cNvPr id="11" name="Rectangle 2"/>
          <p:cNvSpPr txBox="1">
            <a:spLocks noChangeArrowheads="1"/>
          </p:cNvSpPr>
          <p:nvPr/>
        </p:nvSpPr>
        <p:spPr bwMode="auto">
          <a:xfrm>
            <a:off x="7467600" y="5525630"/>
            <a:ext cx="1447800" cy="346249"/>
          </a:xfrm>
          <a:prstGeom prst="rect">
            <a:avLst/>
          </a:prstGeom>
          <a:solidFill>
            <a:schemeClr val="tx2"/>
          </a:solidFill>
          <a:ln w="9525">
            <a:noFill/>
            <a:miter lim="800000"/>
            <a:headEnd/>
            <a:tailEnd/>
          </a:ln>
        </p:spPr>
        <p:txBody>
          <a:bodyPr vert="horz" wrap="square" lIns="0" tIns="0" rIns="0" bIns="0" numCol="1" anchor="b" anchorCtr="0" compatLnSpc="1">
            <a:prstTxWarp prst="textNoShape">
              <a:avLst/>
            </a:prstTxWarp>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2250" b="0" i="0" u="none" strike="noStrike" kern="0" cap="none" spc="0" normalizeH="0" baseline="0" noProof="0" dirty="0">
              <a:ln>
                <a:noFill/>
              </a:ln>
              <a:solidFill>
                <a:srgbClr val="4C4C4C"/>
              </a:solidFill>
              <a:effectLst/>
              <a:uLnTx/>
              <a:uFillTx/>
              <a:latin typeface="Franklin Gothic Medium"/>
              <a:ea typeface="+mn-ea"/>
              <a:cs typeface="+mn-cs"/>
            </a:endParaRPr>
          </a:p>
        </p:txBody>
      </p:sp>
      <p:sp>
        <p:nvSpPr>
          <p:cNvPr id="12" name="Title 1"/>
          <p:cNvSpPr>
            <a:spLocks noGrp="1"/>
          </p:cNvSpPr>
          <p:nvPr>
            <p:ph type="title"/>
          </p:nvPr>
        </p:nvSpPr>
        <p:spPr>
          <a:xfrm>
            <a:off x="815786" y="76200"/>
            <a:ext cx="7871013" cy="609600"/>
          </a:xfrm>
        </p:spPr>
        <p:txBody>
          <a:bodyPr>
            <a:normAutofit/>
          </a:bodyPr>
          <a:lstStyle>
            <a:lvl1pPr>
              <a:defRPr sz="2400"/>
            </a:lvl1pPr>
          </a:lstStyle>
          <a:p>
            <a:r>
              <a:rPr lang="en-US" dirty="0"/>
              <a:t>Click to edit Master title style</a:t>
            </a:r>
          </a:p>
        </p:txBody>
      </p:sp>
      <p:cxnSp>
        <p:nvCxnSpPr>
          <p:cNvPr id="13" name="Straight Connector 12"/>
          <p:cNvCxnSpPr/>
          <p:nvPr userDrawn="1"/>
        </p:nvCxnSpPr>
        <p:spPr>
          <a:xfrm>
            <a:off x="838200" y="685800"/>
            <a:ext cx="7508302" cy="0"/>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0547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p:cNvSpPr/>
          <p:nvPr userDrawn="1"/>
        </p:nvSpPr>
        <p:spPr>
          <a:xfrm>
            <a:off x="457207" y="14"/>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Freeform 8"/>
          <p:cNvSpPr/>
          <p:nvPr userDrawn="1"/>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C4C4C"/>
              </a:solidFill>
              <a:effectLst/>
              <a:uLnTx/>
              <a:uFillTx/>
              <a:latin typeface="Franklin Gothic Book"/>
              <a:ea typeface="+mn-ea"/>
              <a:cs typeface="+mn-cs"/>
            </a:endParaRPr>
          </a:p>
        </p:txBody>
      </p:sp>
      <p:sp>
        <p:nvSpPr>
          <p:cNvPr id="2" name="Title 1"/>
          <p:cNvSpPr>
            <a:spLocks noGrp="1"/>
          </p:cNvSpPr>
          <p:nvPr>
            <p:ph type="title"/>
          </p:nvPr>
        </p:nvSpPr>
        <p:spPr>
          <a:xfrm>
            <a:off x="570464" y="156132"/>
            <a:ext cx="8350512" cy="480936"/>
          </a:xfrm>
        </p:spPr>
        <p:txBody>
          <a:bodyPr>
            <a:normAutofit/>
          </a:bodyPr>
          <a:lstStyle>
            <a:lvl1pPr>
              <a:defRPr sz="1800"/>
            </a:lvl1pPr>
          </a:lstStyle>
          <a:p>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8222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userDrawn="1"/>
        </p:nvSpPr>
        <p:spPr>
          <a:xfrm>
            <a:off x="457207" y="14"/>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Freeform 8"/>
          <p:cNvSpPr/>
          <p:nvPr userDrawn="1"/>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C4C4C"/>
              </a:solidFill>
              <a:effectLst/>
              <a:uLnTx/>
              <a:uFillTx/>
              <a:latin typeface="Franklin Gothic Book"/>
              <a:ea typeface="+mn-ea"/>
              <a:cs typeface="+mn-cs"/>
            </a:endParaRPr>
          </a:p>
        </p:txBody>
      </p:sp>
      <p:sp>
        <p:nvSpPr>
          <p:cNvPr id="2" name="Title 1"/>
          <p:cNvSpPr>
            <a:spLocks noGrp="1"/>
          </p:cNvSpPr>
          <p:nvPr>
            <p:ph type="title"/>
          </p:nvPr>
        </p:nvSpPr>
        <p:spPr>
          <a:xfrm>
            <a:off x="570464" y="156132"/>
            <a:ext cx="8350512" cy="480936"/>
          </a:xfrm>
        </p:spPr>
        <p:txBody>
          <a:bodyPr>
            <a:normAutofit/>
          </a:bodyPr>
          <a:lstStyle>
            <a:lvl1pPr>
              <a:defRPr sz="1800"/>
            </a:lvl1pPr>
          </a:lstStyle>
          <a:p>
            <a:r>
              <a:rPr lang="en-US" dirty="0"/>
              <a:t>Click to edit Master title style</a:t>
            </a:r>
          </a:p>
        </p:txBody>
      </p:sp>
      <p:sp>
        <p:nvSpPr>
          <p:cNvPr id="6" name="Slide Number Placeholder 5"/>
          <p:cNvSpPr>
            <a:spLocks noGrp="1"/>
          </p:cNvSpPr>
          <p:nvPr>
            <p:ph type="sldNum" sz="quarter" idx="12"/>
          </p:nvPr>
        </p:nvSpPr>
        <p:spPr>
          <a:xfrm>
            <a:off x="8139330" y="6356364"/>
            <a:ext cx="547470" cy="365125"/>
          </a:xfrm>
          <a:prstGeom prst="rect">
            <a:avLst/>
          </a:prstGeom>
        </p:spPr>
        <p:txBody>
          <a:bodyPr/>
          <a:lstStyle>
            <a:lvl1pPr>
              <a:defRPr sz="900"/>
            </a:lvl1pPr>
          </a:lstStyle>
          <a:p>
            <a:pPr>
              <a:defRPr/>
            </a:pPr>
            <a:fld id="{2066355A-084C-D24E-9AD2-7E4FC41EA627}" type="slidenum">
              <a:rPr lang="en-US" smtClean="0"/>
              <a:pPr>
                <a:defRPr/>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2911"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29980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4982" y="1231914"/>
            <a:ext cx="4062413" cy="18145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90" y="1231914"/>
            <a:ext cx="4062412" cy="18145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63743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cSld name="Title Slide ">
    <p:spTree>
      <p:nvGrpSpPr>
        <p:cNvPr id="1" name=""/>
        <p:cNvGrpSpPr/>
        <p:nvPr/>
      </p:nvGrpSpPr>
      <p:grpSpPr>
        <a:xfrm>
          <a:off x="0" y="0"/>
          <a:ext cx="0" cy="0"/>
          <a:chOff x="0" y="0"/>
          <a:chExt cx="0" cy="0"/>
        </a:xfrm>
      </p:grpSpPr>
      <p:sp>
        <p:nvSpPr>
          <p:cNvPr id="7" name="Rectangle 6"/>
          <p:cNvSpPr/>
          <p:nvPr userDrawn="1"/>
        </p:nvSpPr>
        <p:spPr bwMode="grayWhite">
          <a:xfrm>
            <a:off x="4" y="0"/>
            <a:ext cx="9143999" cy="6858000"/>
          </a:xfrm>
          <a:prstGeom prst="rect">
            <a:avLst/>
          </a:prstGeom>
          <a:solidFill>
            <a:srgbClr val="3F3F3F"/>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1800">
              <a:solidFill>
                <a:prstClr val="white"/>
              </a:solidFill>
            </a:endParaRPr>
          </a:p>
        </p:txBody>
      </p:sp>
      <p:sp>
        <p:nvSpPr>
          <p:cNvPr id="2" name="Title 1"/>
          <p:cNvSpPr>
            <a:spLocks noGrp="1"/>
          </p:cNvSpPr>
          <p:nvPr>
            <p:ph type="title" hasCustomPrompt="1"/>
          </p:nvPr>
        </p:nvSpPr>
        <p:spPr bwMode="black">
          <a:xfrm>
            <a:off x="914400" y="1447806"/>
            <a:ext cx="7315200" cy="1362075"/>
          </a:xfrm>
        </p:spPr>
        <p:txBody>
          <a:bodyPr anchor="ctr">
            <a:normAutofit/>
          </a:bodyPr>
          <a:lstStyle>
            <a:lvl1pPr algn="l">
              <a:defRPr sz="2100" b="1" cap="none" baseline="0">
                <a:solidFill>
                  <a:schemeClr val="bg1"/>
                </a:solidFill>
                <a:latin typeface="Franklin Gothic Book" pitchFamily="34" charset="0"/>
              </a:defRPr>
            </a:lvl1pPr>
          </a:lstStyle>
          <a:p>
            <a:r>
              <a:rPr lang="en-US" dirty="0"/>
              <a:t>Click to edit master title style</a:t>
            </a:r>
          </a:p>
        </p:txBody>
      </p:sp>
      <p:sp>
        <p:nvSpPr>
          <p:cNvPr id="3" name="Text Placeholder 2"/>
          <p:cNvSpPr>
            <a:spLocks noGrp="1"/>
          </p:cNvSpPr>
          <p:nvPr>
            <p:ph type="body" idx="1"/>
          </p:nvPr>
        </p:nvSpPr>
        <p:spPr bwMode="black">
          <a:xfrm>
            <a:off x="914400" y="2971800"/>
            <a:ext cx="6400800" cy="1500187"/>
          </a:xfrm>
        </p:spPr>
        <p:txBody>
          <a:bodyPr anchor="t"/>
          <a:lstStyle>
            <a:lvl1pPr marL="0" indent="0">
              <a:buNone/>
              <a:defRPr sz="1500" b="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52400" y="63246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17689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Layout">
    <p:spTree>
      <p:nvGrpSpPr>
        <p:cNvPr id="1" name=""/>
        <p:cNvGrpSpPr/>
        <p:nvPr/>
      </p:nvGrpSpPr>
      <p:grpSpPr>
        <a:xfrm>
          <a:off x="0" y="0"/>
          <a:ext cx="0" cy="0"/>
          <a:chOff x="0" y="0"/>
          <a:chExt cx="0" cy="0"/>
        </a:xfrm>
      </p:grpSpPr>
      <p:sp>
        <p:nvSpPr>
          <p:cNvPr id="4" name="Title 1"/>
          <p:cNvSpPr>
            <a:spLocks noGrp="1"/>
          </p:cNvSpPr>
          <p:nvPr>
            <p:ph type="ctrTitle"/>
          </p:nvPr>
        </p:nvSpPr>
        <p:spPr>
          <a:xfrm>
            <a:off x="917760" y="2130425"/>
            <a:ext cx="7540440" cy="1470025"/>
          </a:xfrm>
        </p:spPr>
        <p:txBody>
          <a:bodyPr/>
          <a:lstStyle>
            <a:lvl1pPr>
              <a:defRPr>
                <a:solidFill>
                  <a:srgbClr val="FFFFFF"/>
                </a:solidFill>
              </a:defRPr>
            </a:lvl1pPr>
          </a:lstStyle>
          <a:p>
            <a:r>
              <a:rPr lang="en-US"/>
              <a:t>Click to edit Master title style</a:t>
            </a:r>
            <a:endParaRPr lang="en-US" dirty="0"/>
          </a:p>
        </p:txBody>
      </p:sp>
      <p:sp>
        <p:nvSpPr>
          <p:cNvPr id="6" name="Subtitle 2"/>
          <p:cNvSpPr>
            <a:spLocks noGrp="1"/>
          </p:cNvSpPr>
          <p:nvPr>
            <p:ph type="subTitle" idx="1"/>
          </p:nvPr>
        </p:nvSpPr>
        <p:spPr>
          <a:xfrm>
            <a:off x="917760" y="3886200"/>
            <a:ext cx="6168840" cy="1752600"/>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257663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Sub Section Layout">
    <p:spTree>
      <p:nvGrpSpPr>
        <p:cNvPr id="1" name=""/>
        <p:cNvGrpSpPr/>
        <p:nvPr/>
      </p:nvGrpSpPr>
      <p:grpSpPr>
        <a:xfrm>
          <a:off x="0" y="0"/>
          <a:ext cx="0" cy="0"/>
          <a:chOff x="0" y="0"/>
          <a:chExt cx="0" cy="0"/>
        </a:xfrm>
      </p:grpSpPr>
      <p:sp>
        <p:nvSpPr>
          <p:cNvPr id="6" name="Rectangle 5"/>
          <p:cNvSpPr/>
          <p:nvPr/>
        </p:nvSpPr>
        <p:spPr>
          <a:xfrm>
            <a:off x="0" y="0"/>
            <a:ext cx="9143999" cy="6858000"/>
          </a:xfrm>
          <a:prstGeom prst="rect">
            <a:avLst/>
          </a:prstGeom>
          <a:solidFill>
            <a:srgbClr val="FFDD00"/>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2" name="Title 1"/>
          <p:cNvSpPr>
            <a:spLocks noGrp="1"/>
          </p:cNvSpPr>
          <p:nvPr>
            <p:ph type="ctrTitle"/>
          </p:nvPr>
        </p:nvSpPr>
        <p:spPr>
          <a:xfrm>
            <a:off x="917760" y="2130425"/>
            <a:ext cx="754044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917760" y="3886200"/>
            <a:ext cx="6168840" cy="1752600"/>
          </a:xfrm>
        </p:spPr>
        <p:txBody>
          <a:bodyPr/>
          <a:lstStyle>
            <a:lvl1pPr marL="0" indent="0" algn="l">
              <a:buNone/>
              <a:defRPr>
                <a:solidFill>
                  <a:srgbClr val="4C4C4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3"/>
          <p:cNvSpPr>
            <a:spLocks noGrp="1"/>
          </p:cNvSpPr>
          <p:nvPr>
            <p:ph type="dt" sz="half" idx="10"/>
          </p:nvPr>
        </p:nvSpPr>
        <p:spPr>
          <a:xfrm>
            <a:off x="7187443" y="6356350"/>
            <a:ext cx="655237" cy="365125"/>
          </a:xfrm>
        </p:spPr>
        <p:txBody>
          <a:bodyPr/>
          <a:lstStyle>
            <a:lvl1pPr>
              <a:defRPr sz="800"/>
            </a:lvl1pPr>
          </a:lstStyle>
          <a:p>
            <a:fld id="{68C2560D-EC28-3B41-86E8-18F1CE0113B4}" type="datetimeFigureOut">
              <a:rPr lang="en-US" smtClean="0"/>
              <a:pPr/>
              <a:t>5/12/2022</a:t>
            </a:fld>
            <a:endParaRPr lang="en-US" dirty="0"/>
          </a:p>
        </p:txBody>
      </p:sp>
      <p:sp>
        <p:nvSpPr>
          <p:cNvPr id="9" name="Slide Number Placeholder 5"/>
          <p:cNvSpPr>
            <a:spLocks noGrp="1"/>
          </p:cNvSpPr>
          <p:nvPr>
            <p:ph type="sldNum" sz="quarter" idx="12"/>
          </p:nvPr>
        </p:nvSpPr>
        <p:spPr>
          <a:xfrm>
            <a:off x="8139330" y="6356350"/>
            <a:ext cx="547470" cy="365125"/>
          </a:xfrm>
        </p:spPr>
        <p:txBody>
          <a:bodyPr/>
          <a:lstStyle>
            <a:lvl1pPr>
              <a:defRPr sz="800"/>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5757800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sp>
        <p:nvSpPr>
          <p:cNvPr id="2" name="Title 1"/>
          <p:cNvSpPr>
            <a:spLocks noGrp="1"/>
          </p:cNvSpPr>
          <p:nvPr>
            <p:ph type="title"/>
          </p:nvPr>
        </p:nvSpPr>
        <p:spPr>
          <a:xfrm>
            <a:off x="533400" y="76200"/>
            <a:ext cx="7871013" cy="457200"/>
          </a:xfrm>
        </p:spPr>
        <p:txBody>
          <a:bodyPr>
            <a:noAutofit/>
          </a:bodyPr>
          <a:lstStyle>
            <a:lvl1pPr>
              <a:defRPr sz="3200"/>
            </a:lvl1pPr>
          </a:lstStyle>
          <a:p>
            <a:r>
              <a:rPr lang="en-US" dirty="0"/>
              <a:t>Click to edit Master title style</a:t>
            </a:r>
          </a:p>
        </p:txBody>
      </p:sp>
      <p:sp>
        <p:nvSpPr>
          <p:cNvPr id="3" name="Content Placeholder 2"/>
          <p:cNvSpPr>
            <a:spLocks noGrp="1"/>
          </p:cNvSpPr>
          <p:nvPr>
            <p:ph idx="1"/>
          </p:nvPr>
        </p:nvSpPr>
        <p:spPr>
          <a:xfrm>
            <a:off x="656759" y="990600"/>
            <a:ext cx="7871014" cy="4268153"/>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584138" y="609600"/>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36565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6049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Getting Meta Slide">
    <p:spTree>
      <p:nvGrpSpPr>
        <p:cNvPr id="1" name=""/>
        <p:cNvGrpSpPr/>
        <p:nvPr/>
      </p:nvGrpSpPr>
      <p:grpSpPr>
        <a:xfrm>
          <a:off x="0" y="0"/>
          <a:ext cx="0" cy="0"/>
          <a:chOff x="0" y="0"/>
          <a:chExt cx="0" cy="0"/>
        </a:xfrm>
      </p:grpSpPr>
      <p:pic>
        <p:nvPicPr>
          <p:cNvPr id="13" name="Content Placeholder 3" descr="Screen Clipping">
            <a:extLst>
              <a:ext uri="{FF2B5EF4-FFF2-40B4-BE49-F238E27FC236}">
                <a16:creationId xmlns:a16="http://schemas.microsoft.com/office/drawing/2014/main" id="{1ED3941A-1519-4280-8A52-C1B570F1287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16509" b="21425"/>
          <a:stretch/>
        </p:blipFill>
        <p:spPr>
          <a:xfrm>
            <a:off x="450241" y="2"/>
            <a:ext cx="8698091" cy="6015789"/>
          </a:xfrm>
          <a:prstGeom prst="rect">
            <a:avLst/>
          </a:prstGeom>
          <a:ln>
            <a:solidFill>
              <a:schemeClr val="accent3"/>
            </a:solidFill>
          </a:ln>
        </p:spPr>
      </p:pic>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hasCustomPrompt="1"/>
          </p:nvPr>
        </p:nvSpPr>
        <p:spPr>
          <a:xfrm>
            <a:off x="450906" y="152400"/>
            <a:ext cx="8693094" cy="563562"/>
          </a:xfrm>
          <a:solidFill>
            <a:srgbClr val="4C4C4C">
              <a:alpha val="80000"/>
            </a:srgbClr>
          </a:solidFill>
        </p:spPr>
        <p:txBody>
          <a:bodyPr>
            <a:normAutofit/>
          </a:bodyPr>
          <a:lstStyle>
            <a:lvl1pPr algn="ctr">
              <a:defRPr sz="3200">
                <a:solidFill>
                  <a:schemeClr val="tx2"/>
                </a:solidFill>
              </a:defRPr>
            </a:lvl1pPr>
          </a:lstStyle>
          <a:p>
            <a:r>
              <a:rPr lang="en-US" dirty="0"/>
              <a:t>Click to Add [Getting Meta]</a:t>
            </a:r>
          </a:p>
        </p:txBody>
      </p:sp>
      <p:sp>
        <p:nvSpPr>
          <p:cNvPr id="3" name="Content Placeholder 2"/>
          <p:cNvSpPr>
            <a:spLocks noGrp="1"/>
          </p:cNvSpPr>
          <p:nvPr>
            <p:ph idx="1" hasCustomPrompt="1"/>
          </p:nvPr>
        </p:nvSpPr>
        <p:spPr>
          <a:xfrm>
            <a:off x="442911" y="4524375"/>
            <a:ext cx="8710483" cy="681441"/>
          </a:xfrm>
          <a:solidFill>
            <a:srgbClr val="4C4C4C">
              <a:alpha val="80000"/>
            </a:srgbClr>
          </a:solidFill>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lvl5pPr>
          </a:lstStyle>
          <a:p>
            <a:pPr lvl="0"/>
            <a:r>
              <a:rPr lang="en-US" dirty="0"/>
              <a:t>Text</a:t>
            </a:r>
          </a:p>
        </p:txBody>
      </p:sp>
    </p:spTree>
    <p:extLst>
      <p:ext uri="{BB962C8B-B14F-4D97-AF65-F5344CB8AC3E}">
        <p14:creationId xmlns:p14="http://schemas.microsoft.com/office/powerpoint/2010/main" val="13621728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9B338E-B5F2-4BB8-ABB9-039831B88A77}" type="datetimeFigureOut">
              <a:rPr lang="en-US" smtClean="0"/>
              <a:pPr/>
              <a:t>5/12/2022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srgbClr val="4C4C4C"/>
              </a:solidFill>
            </a:endParaRPr>
          </a:p>
        </p:txBody>
      </p:sp>
      <p:sp>
        <p:nvSpPr>
          <p:cNvPr id="4" name="Slide Number Placeholder 3"/>
          <p:cNvSpPr>
            <a:spLocks noGrp="1"/>
          </p:cNvSpPr>
          <p:nvPr>
            <p:ph type="sldNum" sz="quarter" idx="12"/>
          </p:nvPr>
        </p:nvSpPr>
        <p:spPr/>
        <p:txBody>
          <a:bodyPr/>
          <a:lstStyle/>
          <a:p>
            <a:fld id="{C1A02CAF-E160-4F34-825B-04CB85FCECA5}"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286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15449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Content with Page Reference">
    <p:spTree>
      <p:nvGrpSpPr>
        <p:cNvPr id="1" name=""/>
        <p:cNvGrpSpPr/>
        <p:nvPr/>
      </p:nvGrpSpPr>
      <p:grpSpPr>
        <a:xfrm>
          <a:off x="0" y="0"/>
          <a:ext cx="0" cy="0"/>
          <a:chOff x="0" y="0"/>
          <a:chExt cx="0" cy="0"/>
        </a:xfrm>
      </p:grpSpPr>
      <p:sp>
        <p:nvSpPr>
          <p:cNvPr id="7" name="Rectangle 6"/>
          <p:cNvSpPr/>
          <p:nvPr/>
        </p:nvSpPr>
        <p:spPr>
          <a:xfrm>
            <a:off x="457201"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4C4C4C"/>
              </a:solidFill>
            </a:endParaRPr>
          </a:p>
        </p:txBody>
      </p:sp>
      <p:sp>
        <p:nvSpPr>
          <p:cNvPr id="3" name="Content Placeholder 2"/>
          <p:cNvSpPr>
            <a:spLocks noGrp="1"/>
          </p:cNvSpPr>
          <p:nvPr>
            <p:ph idx="1"/>
          </p:nvPr>
        </p:nvSpPr>
        <p:spPr/>
        <p:txBody>
          <a:bodyPr/>
          <a:lstStyle>
            <a:lvl1pPr>
              <a:defRPr sz="2800"/>
            </a:lvl1pPr>
            <a:lvl2pPr>
              <a:buFont typeface="Arial" pitchFamily="34" charset="0"/>
              <a:buChar char="•"/>
              <a:defRPr sz="2800"/>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187443" y="6356350"/>
            <a:ext cx="655237" cy="365125"/>
          </a:xfrm>
          <a:prstGeom prst="rect">
            <a:avLst/>
          </a:prstGeom>
        </p:spPr>
        <p:txBody>
          <a:bodyPr/>
          <a:lstStyle>
            <a:lvl1pPr>
              <a:defRPr sz="800"/>
            </a:lvl1pPr>
          </a:lstStyle>
          <a:p>
            <a:fld id="{68C2560D-EC28-3B41-86E8-18F1CE0113B4}" type="datetimeFigureOut">
              <a:rPr lang="en-US" smtClean="0"/>
              <a:pPr/>
              <a:t>5/12/2022</a:t>
            </a:fld>
            <a:endParaRPr lang="en-US" dirty="0"/>
          </a:p>
        </p:txBody>
      </p:sp>
      <p:sp>
        <p:nvSpPr>
          <p:cNvPr id="6" name="Slide Number Placeholder 5"/>
          <p:cNvSpPr>
            <a:spLocks noGrp="1"/>
          </p:cNvSpPr>
          <p:nvPr>
            <p:ph type="sldNum" sz="quarter" idx="12"/>
          </p:nvPr>
        </p:nvSpPr>
        <p:spPr>
          <a:xfrm>
            <a:off x="8139330" y="6356350"/>
            <a:ext cx="547470" cy="365125"/>
          </a:xfrm>
          <a:prstGeom prst="rect">
            <a:avLst/>
          </a:prstGeom>
        </p:spPr>
        <p:txBody>
          <a:bodyPr/>
          <a:lstStyle>
            <a:lvl1pPr>
              <a:defRPr sz="800"/>
            </a:lvl1pPr>
          </a:lstStyle>
          <a:p>
            <a:fld id="{2066355A-084C-D24E-9AD2-7E4FC41EA627}" type="slidenum">
              <a:rPr lang="en-US" smtClean="0"/>
              <a:pPr/>
              <a:t>‹#›</a:t>
            </a:fld>
            <a:endParaRPr lang="en-US" dirty="0"/>
          </a:p>
        </p:txBody>
      </p:sp>
      <p:sp>
        <p:nvSpPr>
          <p:cNvPr id="11" name="Rectangle 2"/>
          <p:cNvSpPr txBox="1">
            <a:spLocks noChangeArrowheads="1"/>
          </p:cNvSpPr>
          <p:nvPr/>
        </p:nvSpPr>
        <p:spPr bwMode="auto">
          <a:xfrm>
            <a:off x="7467600" y="5410200"/>
            <a:ext cx="1447800" cy="461665"/>
          </a:xfrm>
          <a:prstGeom prst="rect">
            <a:avLst/>
          </a:prstGeom>
          <a:solidFill>
            <a:schemeClr val="tx2"/>
          </a:solidFill>
          <a:ln w="9525">
            <a:noFill/>
            <a:miter lim="800000"/>
            <a:headEnd/>
            <a:tailEnd/>
          </a:ln>
        </p:spPr>
        <p:txBody>
          <a:bodyPr vert="horz" wrap="square" lIns="0" tIns="0" rIns="0" bIns="0" numCol="1" anchor="b" anchorCtr="0" compatLnSpc="1">
            <a:prstTxWarp prst="textNoShape">
              <a:avLst/>
            </a:prstTxWarp>
            <a:spAutoFit/>
          </a:bodyPr>
          <a:lstStyle/>
          <a:p>
            <a:pPr algn="ctr">
              <a:defRPr/>
            </a:pPr>
            <a:endParaRPr lang="en-US" sz="3000" kern="0" dirty="0">
              <a:solidFill>
                <a:srgbClr val="4C4C4C"/>
              </a:solidFill>
              <a:latin typeface="Franklin Gothic Medium"/>
            </a:endParaRPr>
          </a:p>
        </p:txBody>
      </p:sp>
      <p:sp>
        <p:nvSpPr>
          <p:cNvPr id="12" name="Title 1"/>
          <p:cNvSpPr>
            <a:spLocks noGrp="1"/>
          </p:cNvSpPr>
          <p:nvPr>
            <p:ph type="title"/>
          </p:nvPr>
        </p:nvSpPr>
        <p:spPr>
          <a:xfrm>
            <a:off x="815786" y="76200"/>
            <a:ext cx="7871013" cy="609600"/>
          </a:xfrm>
        </p:spPr>
        <p:txBody>
          <a:bodyPr>
            <a:normAutofit/>
          </a:bodyPr>
          <a:lstStyle>
            <a:lvl1pPr>
              <a:defRPr sz="3200"/>
            </a:lvl1pPr>
          </a:lstStyle>
          <a:p>
            <a:r>
              <a:rPr lang="en-US" dirty="0"/>
              <a:t>Click to edit Master title style</a:t>
            </a:r>
          </a:p>
        </p:txBody>
      </p:sp>
      <p:cxnSp>
        <p:nvCxnSpPr>
          <p:cNvPr id="13" name="Straight Connector 12"/>
          <p:cNvCxnSpPr/>
          <p:nvPr userDrawn="1"/>
        </p:nvCxnSpPr>
        <p:spPr>
          <a:xfrm>
            <a:off x="838200" y="685800"/>
            <a:ext cx="7508302" cy="0"/>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28600" y="6248400"/>
            <a:ext cx="213519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8854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reeform 1"/>
          <p:cNvSpPr/>
          <p:nvPr/>
        </p:nvSpPr>
        <p:spPr>
          <a:xfrm>
            <a:off x="450850" y="-7938"/>
            <a:ext cx="8702675" cy="6034088"/>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a:solidFill>
                <a:srgbClr val="4C4C4C"/>
              </a:solidFill>
            </a:endParaRPr>
          </a:p>
        </p:txBody>
      </p:sp>
    </p:spTree>
    <p:extLst>
      <p:ext uri="{BB962C8B-B14F-4D97-AF65-F5344CB8AC3E}">
        <p14:creationId xmlns:p14="http://schemas.microsoft.com/office/powerpoint/2010/main" val="3581730459"/>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userDrawn="1"/>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sp>
        <p:nvSpPr>
          <p:cNvPr id="2" name="Title 1"/>
          <p:cNvSpPr>
            <a:spLocks noGrp="1"/>
          </p:cNvSpPr>
          <p:nvPr>
            <p:ph type="title"/>
          </p:nvPr>
        </p:nvSpPr>
        <p:spPr>
          <a:xfrm>
            <a:off x="570464" y="156132"/>
            <a:ext cx="8350512" cy="480936"/>
          </a:xfrm>
        </p:spPr>
        <p:txBody>
          <a:bodyPr>
            <a:normAutofit/>
          </a:bodyPr>
          <a:lstStyle>
            <a:lvl1pPr>
              <a:defRPr sz="2400"/>
            </a:lvl1pPr>
          </a:lstStyle>
          <a:p>
            <a:r>
              <a:rPr lang="en-US" dirty="0"/>
              <a:t>Click to edit Master title style</a:t>
            </a:r>
          </a:p>
        </p:txBody>
      </p:sp>
      <p:sp>
        <p:nvSpPr>
          <p:cNvPr id="6" name="Slide Number Placeholder 5"/>
          <p:cNvSpPr>
            <a:spLocks noGrp="1"/>
          </p:cNvSpPr>
          <p:nvPr>
            <p:ph type="sldNum" sz="quarter" idx="12"/>
          </p:nvPr>
        </p:nvSpPr>
        <p:spPr>
          <a:xfrm>
            <a:off x="8139330" y="6356350"/>
            <a:ext cx="547470" cy="365125"/>
          </a:xfrm>
          <a:prstGeom prst="rect">
            <a:avLst/>
          </a:prstGeom>
        </p:spPr>
        <p:txBody>
          <a:bodyPr/>
          <a:lstStyle>
            <a:lvl1pP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10611837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 and Gold Bar">
    <p:spTree>
      <p:nvGrpSpPr>
        <p:cNvPr id="1" name=""/>
        <p:cNvGrpSpPr/>
        <p:nvPr/>
      </p:nvGrpSpPr>
      <p:grpSpPr>
        <a:xfrm>
          <a:off x="0" y="0"/>
          <a:ext cx="0" cy="0"/>
          <a:chOff x="0" y="0"/>
          <a:chExt cx="0" cy="0"/>
        </a:xfrm>
      </p:grpSpPr>
      <p:sp>
        <p:nvSpPr>
          <p:cNvPr id="7" name="Rectangle 6"/>
          <p:cNvSpPr/>
          <p:nvPr/>
        </p:nvSpPr>
        <p:spPr>
          <a:xfrm>
            <a:off x="457201" y="2"/>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3F3F3F"/>
              </a:solidFill>
            </a:endParaRPr>
          </a:p>
        </p:txBody>
      </p:sp>
      <p:sp>
        <p:nvSpPr>
          <p:cNvPr id="2" name="Title 1"/>
          <p:cNvSpPr>
            <a:spLocks noGrp="1"/>
          </p:cNvSpPr>
          <p:nvPr>
            <p:ph type="title"/>
          </p:nvPr>
        </p:nvSpPr>
        <p:spPr>
          <a:xfrm>
            <a:off x="587188" y="76505"/>
            <a:ext cx="8252013" cy="563562"/>
          </a:xfrm>
        </p:spPr>
        <p:txBody>
          <a:bodyPr>
            <a:normAutofit/>
          </a:bodyPr>
          <a:lstStyle>
            <a:lvl1pPr>
              <a:defRPr sz="3200"/>
            </a:lvl1pPr>
          </a:lstStyle>
          <a:p>
            <a:r>
              <a:rPr lang="en-US" dirty="0"/>
              <a:t>Click to edit Master title style</a:t>
            </a:r>
          </a:p>
        </p:txBody>
      </p:sp>
      <p:cxnSp>
        <p:nvCxnSpPr>
          <p:cNvPr id="10" name="Straight Connector 9"/>
          <p:cNvCxnSpPr/>
          <p:nvPr userDrawn="1"/>
        </p:nvCxnSpPr>
        <p:spPr>
          <a:xfrm>
            <a:off x="584139" y="672714"/>
            <a:ext cx="8255062" cy="24066"/>
          </a:xfrm>
          <a:prstGeom prst="line">
            <a:avLst/>
          </a:prstGeom>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9285642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p:cNvSpPr/>
          <p:nvPr/>
        </p:nvSpPr>
        <p:spPr>
          <a:xfrm>
            <a:off x="457200" y="0"/>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2400">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a:solidFill>
                <a:srgbClr val="4C4C4C"/>
              </a:solidFill>
            </a:endParaRPr>
          </a:p>
        </p:txBody>
      </p:sp>
    </p:spTree>
    <p:extLst>
      <p:ext uri="{BB962C8B-B14F-4D97-AF65-F5344CB8AC3E}">
        <p14:creationId xmlns:p14="http://schemas.microsoft.com/office/powerpoint/2010/main" val="37129333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Planning Directions">
    <p:spTree>
      <p:nvGrpSpPr>
        <p:cNvPr id="1" name=""/>
        <p:cNvGrpSpPr/>
        <p:nvPr/>
      </p:nvGrpSpPr>
      <p:grpSpPr>
        <a:xfrm>
          <a:off x="0" y="0"/>
          <a:ext cx="0" cy="0"/>
          <a:chOff x="0" y="0"/>
          <a:chExt cx="0" cy="0"/>
        </a:xfrm>
      </p:grpSpPr>
      <p:sp>
        <p:nvSpPr>
          <p:cNvPr id="7" name="Rectangle 6"/>
          <p:cNvSpPr/>
          <p:nvPr userDrawn="1"/>
        </p:nvSpPr>
        <p:spPr>
          <a:xfrm>
            <a:off x="457201" y="-7515"/>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23" name="Title 1">
            <a:extLst>
              <a:ext uri="{FF2B5EF4-FFF2-40B4-BE49-F238E27FC236}">
                <a16:creationId xmlns:a16="http://schemas.microsoft.com/office/drawing/2014/main" id="{6D66B3FF-AF41-42CD-8B99-92F6A7E8C28A}"/>
              </a:ext>
            </a:extLst>
          </p:cNvPr>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Practice Title</a:t>
            </a:r>
          </a:p>
        </p:txBody>
      </p:sp>
      <p:sp>
        <p:nvSpPr>
          <p:cNvPr id="24" name="Text Placeholder 7">
            <a:extLst>
              <a:ext uri="{FF2B5EF4-FFF2-40B4-BE49-F238E27FC236}">
                <a16:creationId xmlns:a16="http://schemas.microsoft.com/office/drawing/2014/main" id="{96D4DDF7-C668-4280-87E2-D8AC57FA6F6D}"/>
              </a:ext>
            </a:extLst>
          </p:cNvPr>
          <p:cNvSpPr>
            <a:spLocks noGrp="1"/>
          </p:cNvSpPr>
          <p:nvPr>
            <p:ph type="body" sz="quarter" idx="11"/>
          </p:nvPr>
        </p:nvSpPr>
        <p:spPr>
          <a:xfrm>
            <a:off x="3260724" y="930392"/>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25" name="Text Placeholder 31">
            <a:extLst>
              <a:ext uri="{FF2B5EF4-FFF2-40B4-BE49-F238E27FC236}">
                <a16:creationId xmlns:a16="http://schemas.microsoft.com/office/drawing/2014/main" id="{64FB30C1-CEA0-4653-8F3B-3C3DA26CEFC4}"/>
              </a:ext>
            </a:extLst>
          </p:cNvPr>
          <p:cNvSpPr>
            <a:spLocks noGrp="1"/>
          </p:cNvSpPr>
          <p:nvPr>
            <p:ph type="body" sz="quarter" idx="14" hasCustomPrompt="1"/>
          </p:nvPr>
        </p:nvSpPr>
        <p:spPr>
          <a:xfrm>
            <a:off x="679450" y="93039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Planning Directions</a:t>
            </a:r>
          </a:p>
        </p:txBody>
      </p:sp>
    </p:spTree>
    <p:extLst>
      <p:ext uri="{BB962C8B-B14F-4D97-AF65-F5344CB8AC3E}">
        <p14:creationId xmlns:p14="http://schemas.microsoft.com/office/powerpoint/2010/main" val="2010777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Practice Directions">
    <p:spTree>
      <p:nvGrpSpPr>
        <p:cNvPr id="1" name=""/>
        <p:cNvGrpSpPr/>
        <p:nvPr/>
      </p:nvGrpSpPr>
      <p:grpSpPr>
        <a:xfrm>
          <a:off x="0" y="0"/>
          <a:ext cx="0" cy="0"/>
          <a:chOff x="0" y="0"/>
          <a:chExt cx="0" cy="0"/>
        </a:xfrm>
      </p:grpSpPr>
      <p:sp>
        <p:nvSpPr>
          <p:cNvPr id="7" name="Rectangle 6"/>
          <p:cNvSpPr/>
          <p:nvPr/>
        </p:nvSpPr>
        <p:spPr>
          <a:xfrm>
            <a:off x="457201" y="-7515"/>
            <a:ext cx="8686799" cy="6025955"/>
          </a:xfrm>
          <a:prstGeom prst="rect">
            <a:avLst/>
          </a:prstGeom>
          <a:solidFill>
            <a:schemeClr val="bg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endParaRPr>
          </a:p>
        </p:txBody>
      </p:sp>
      <p:sp>
        <p:nvSpPr>
          <p:cNvPr id="9" name="Freeform 8"/>
          <p:cNvSpPr/>
          <p:nvPr/>
        </p:nvSpPr>
        <p:spPr>
          <a:xfrm>
            <a:off x="450906" y="-7515"/>
            <a:ext cx="8702488" cy="6034214"/>
          </a:xfrm>
          <a:custGeom>
            <a:avLst/>
            <a:gdLst>
              <a:gd name="connsiteX0" fmla="*/ 0 w 8702488"/>
              <a:gd name="connsiteY0" fmla="*/ 0 h 6034214"/>
              <a:gd name="connsiteX1" fmla="*/ 0 w 8702488"/>
              <a:gd name="connsiteY1" fmla="*/ 6034214 h 6034214"/>
              <a:gd name="connsiteX2" fmla="*/ 8702488 w 8702488"/>
              <a:gd name="connsiteY2" fmla="*/ 6026699 h 6034214"/>
            </a:gdLst>
            <a:ahLst/>
            <a:cxnLst>
              <a:cxn ang="0">
                <a:pos x="connsiteX0" y="connsiteY0"/>
              </a:cxn>
              <a:cxn ang="0">
                <a:pos x="connsiteX1" y="connsiteY1"/>
              </a:cxn>
              <a:cxn ang="0">
                <a:pos x="connsiteX2" y="connsiteY2"/>
              </a:cxn>
            </a:cxnLst>
            <a:rect l="l" t="t" r="r" b="b"/>
            <a:pathLst>
              <a:path w="8702488" h="6034214">
                <a:moveTo>
                  <a:pt x="0" y="0"/>
                </a:moveTo>
                <a:lnTo>
                  <a:pt x="0" y="6034214"/>
                </a:lnTo>
                <a:lnTo>
                  <a:pt x="8702488" y="6026699"/>
                </a:lnTo>
              </a:path>
            </a:pathLst>
          </a:custGeom>
          <a:noFill/>
          <a:ln>
            <a:solidFill>
              <a:srgbClr val="FFDD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4C4C4C"/>
              </a:solidFill>
            </a:endParaRPr>
          </a:p>
        </p:txBody>
      </p:sp>
      <p:cxnSp>
        <p:nvCxnSpPr>
          <p:cNvPr id="10" name="Straight Connector 9"/>
          <p:cNvCxnSpPr/>
          <p:nvPr userDrawn="1"/>
        </p:nvCxnSpPr>
        <p:spPr>
          <a:xfrm>
            <a:off x="584139" y="661734"/>
            <a:ext cx="8255062" cy="24066"/>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3" name="Title 1">
            <a:extLst>
              <a:ext uri="{FF2B5EF4-FFF2-40B4-BE49-F238E27FC236}">
                <a16:creationId xmlns:a16="http://schemas.microsoft.com/office/drawing/2014/main" id="{CFA79A3F-319D-4231-8EA0-BE262B2D3F35}"/>
              </a:ext>
            </a:extLst>
          </p:cNvPr>
          <p:cNvSpPr>
            <a:spLocks noGrp="1"/>
          </p:cNvSpPr>
          <p:nvPr>
            <p:ph type="title" hasCustomPrompt="1"/>
          </p:nvPr>
        </p:nvSpPr>
        <p:spPr>
          <a:xfrm>
            <a:off x="587188" y="152400"/>
            <a:ext cx="8252011" cy="563562"/>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20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mj-lt"/>
                <a:ea typeface="+mj-ea"/>
                <a:cs typeface="+mj-cs"/>
              </a:rPr>
              <a:t>Click to Add - Practice Title</a:t>
            </a:r>
          </a:p>
        </p:txBody>
      </p:sp>
      <p:sp>
        <p:nvSpPr>
          <p:cNvPr id="14" name="Text Placeholder 7">
            <a:extLst>
              <a:ext uri="{FF2B5EF4-FFF2-40B4-BE49-F238E27FC236}">
                <a16:creationId xmlns:a16="http://schemas.microsoft.com/office/drawing/2014/main" id="{1C0BF109-6286-4CB2-838B-672E8A9C6CC4}"/>
              </a:ext>
            </a:extLst>
          </p:cNvPr>
          <p:cNvSpPr>
            <a:spLocks noGrp="1"/>
          </p:cNvSpPr>
          <p:nvPr>
            <p:ph type="body" sz="quarter" idx="11"/>
          </p:nvPr>
        </p:nvSpPr>
        <p:spPr>
          <a:xfrm>
            <a:off x="3260724" y="930392"/>
            <a:ext cx="5578475" cy="1284288"/>
          </a:xfrm>
        </p:spPr>
        <p:txBody>
          <a:bodyPr/>
          <a:lstStyle>
            <a:lvl1pPr>
              <a:defRPr sz="2400"/>
            </a:lvl1pPr>
            <a:lvl2pPr marL="457200" indent="0">
              <a:buNone/>
              <a:defRPr sz="2400"/>
            </a:lvl2pPr>
            <a:lvl3pPr>
              <a:defRPr sz="2400"/>
            </a:lvl3pPr>
            <a:lvl4pPr>
              <a:defRPr sz="2400"/>
            </a:lvl4pPr>
            <a:lvl5pPr>
              <a:defRPr sz="2400"/>
            </a:lvl5pPr>
          </a:lstStyle>
          <a:p>
            <a:pPr lvl="0"/>
            <a:r>
              <a:rPr lang="en-US" dirty="0"/>
              <a:t>Click to edit Master text styles</a:t>
            </a:r>
          </a:p>
        </p:txBody>
      </p:sp>
      <p:sp>
        <p:nvSpPr>
          <p:cNvPr id="15" name="Text Placeholder 31">
            <a:extLst>
              <a:ext uri="{FF2B5EF4-FFF2-40B4-BE49-F238E27FC236}">
                <a16:creationId xmlns:a16="http://schemas.microsoft.com/office/drawing/2014/main" id="{5BCBA9D9-ACE0-4D0D-B459-48F379780ADB}"/>
              </a:ext>
            </a:extLst>
          </p:cNvPr>
          <p:cNvSpPr>
            <a:spLocks noGrp="1"/>
          </p:cNvSpPr>
          <p:nvPr>
            <p:ph type="body" sz="quarter" idx="14" hasCustomPrompt="1"/>
          </p:nvPr>
        </p:nvSpPr>
        <p:spPr>
          <a:xfrm>
            <a:off x="679450" y="930392"/>
            <a:ext cx="2359025" cy="1284288"/>
          </a:xfrm>
          <a:solidFill>
            <a:schemeClr val="tx2"/>
          </a:solidFill>
          <a:ln>
            <a:solidFill>
              <a:schemeClr val="tx1"/>
            </a:solidFill>
          </a:ln>
        </p:spPr>
        <p:txBody>
          <a:bodyPr anchor="ctr">
            <a:normAutofit/>
          </a:bodyPr>
          <a:lstStyle>
            <a:lvl1pPr marL="0" indent="0" algn="ctr">
              <a:buNone/>
              <a:defRPr sz="2400" b="1"/>
            </a:lvl1pPr>
          </a:lstStyle>
          <a:p>
            <a:pPr lvl="0"/>
            <a:r>
              <a:rPr lang="en-US" dirty="0"/>
              <a:t>Practice Directions</a:t>
            </a:r>
          </a:p>
        </p:txBody>
      </p:sp>
    </p:spTree>
    <p:extLst>
      <p:ext uri="{BB962C8B-B14F-4D97-AF65-F5344CB8AC3E}">
        <p14:creationId xmlns:p14="http://schemas.microsoft.com/office/powerpoint/2010/main" val="28737959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Alternate Section Header">
    <p:spTree>
      <p:nvGrpSpPr>
        <p:cNvPr id="1" name=""/>
        <p:cNvGrpSpPr/>
        <p:nvPr/>
      </p:nvGrpSpPr>
      <p:grpSpPr>
        <a:xfrm>
          <a:off x="0" y="0"/>
          <a:ext cx="0" cy="0"/>
          <a:chOff x="0" y="0"/>
          <a:chExt cx="0" cy="0"/>
        </a:xfrm>
      </p:grpSpPr>
      <p:sp>
        <p:nvSpPr>
          <p:cNvPr id="7" name="Rectangle 6"/>
          <p:cNvSpPr/>
          <p:nvPr userDrawn="1"/>
        </p:nvSpPr>
        <p:spPr bwMode="grayWhite">
          <a:xfrm>
            <a:off x="-57595" y="0"/>
            <a:ext cx="9259190" cy="6858000"/>
          </a:xfrm>
          <a:prstGeom prst="rect">
            <a:avLst/>
          </a:prstGeom>
          <a:solidFill>
            <a:schemeClr val="tx1"/>
          </a:solidFill>
          <a:ln>
            <a:noFill/>
          </a:ln>
          <a:effectLst>
            <a:outerShdw blurRad="127000" dist="88900" dir="8100000" algn="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lstStyle/>
          <a:p>
            <a:pP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0035236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Workshop Title Page">
    <p:spTree>
      <p:nvGrpSpPr>
        <p:cNvPr id="1" name=""/>
        <p:cNvGrpSpPr/>
        <p:nvPr/>
      </p:nvGrpSpPr>
      <p:grpSpPr>
        <a:xfrm>
          <a:off x="0" y="0"/>
          <a:ext cx="0" cy="0"/>
          <a:chOff x="0" y="0"/>
          <a:chExt cx="0" cy="0"/>
        </a:xfrm>
      </p:grpSpPr>
      <p:sp>
        <p:nvSpPr>
          <p:cNvPr id="4" name="Title 1"/>
          <p:cNvSpPr>
            <a:spLocks noGrp="1"/>
          </p:cNvSpPr>
          <p:nvPr>
            <p:ph type="ctrTitle"/>
          </p:nvPr>
        </p:nvSpPr>
        <p:spPr>
          <a:xfrm>
            <a:off x="917760" y="2130427"/>
            <a:ext cx="7540440" cy="1470025"/>
          </a:xfrm>
        </p:spPr>
        <p:txBody>
          <a:bodyPr/>
          <a:lstStyle>
            <a:lvl1pPr>
              <a:defRPr>
                <a:solidFill>
                  <a:srgbClr val="FFFFFF"/>
                </a:solidFill>
              </a:defRPr>
            </a:lvl1pPr>
          </a:lstStyle>
          <a:p>
            <a:r>
              <a:rPr lang="en-US" dirty="0"/>
              <a:t>Click to edit Master title style</a:t>
            </a:r>
          </a:p>
        </p:txBody>
      </p:sp>
      <p:sp>
        <p:nvSpPr>
          <p:cNvPr id="6" name="Subtitle 2"/>
          <p:cNvSpPr>
            <a:spLocks noGrp="1"/>
          </p:cNvSpPr>
          <p:nvPr>
            <p:ph type="subTitle" idx="1"/>
          </p:nvPr>
        </p:nvSpPr>
        <p:spPr>
          <a:xfrm>
            <a:off x="917760" y="3886200"/>
            <a:ext cx="6168840" cy="1752600"/>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40555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theme" Target="../theme/theme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theme" Target="../theme/theme7.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F3F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786" y="274638"/>
            <a:ext cx="7871013"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5787" y="1600202"/>
            <a:ext cx="7871014" cy="42681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7187443" y="6287671"/>
            <a:ext cx="868746" cy="365125"/>
          </a:xfrm>
          <a:prstGeom prst="rect">
            <a:avLst/>
          </a:prstGeom>
        </p:spPr>
        <p:txBody>
          <a:bodyPr/>
          <a:lstStyle>
            <a:lvl1pPr>
              <a:defRPr sz="1000">
                <a:solidFill>
                  <a:srgbClr val="7E7E7E"/>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8C2560D-EC28-3B41-86E8-18F1CE0113B4}" type="datetimeFigureOut">
              <a:rPr kumimoji="0" lang="en-US" sz="1000" b="0" i="0" u="none" strike="noStrike" kern="1200" cap="none" spc="0" normalizeH="0" baseline="0" noProof="0" smtClean="0">
                <a:ln>
                  <a:noFill/>
                </a:ln>
                <a:solidFill>
                  <a:srgbClr val="7E7E7E"/>
                </a:solidFill>
                <a:effectLst/>
                <a:uLnTx/>
                <a:uFillTx/>
                <a:latin typeface="Verdana"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5/12/2022</a:t>
            </a:fld>
            <a:endParaRPr kumimoji="0" lang="en-US" sz="1000" b="0" i="0" u="none" strike="noStrike" kern="1200" cap="none" spc="0" normalizeH="0" baseline="0" noProof="0" dirty="0">
              <a:ln>
                <a:noFill/>
              </a:ln>
              <a:solidFill>
                <a:srgbClr val="7E7E7E"/>
              </a:solidFill>
              <a:effectLst/>
              <a:uLnTx/>
              <a:uFillTx/>
              <a:latin typeface="Verdana" pitchFamily="34" charset="0"/>
              <a:ea typeface="+mn-ea"/>
              <a:cs typeface="+mn-cs"/>
            </a:endParaRPr>
          </a:p>
        </p:txBody>
      </p:sp>
      <p:sp>
        <p:nvSpPr>
          <p:cNvPr id="9" name="Slide Number Placeholder 5"/>
          <p:cNvSpPr>
            <a:spLocks noGrp="1"/>
          </p:cNvSpPr>
          <p:nvPr>
            <p:ph type="sldNum" sz="quarter" idx="4"/>
          </p:nvPr>
        </p:nvSpPr>
        <p:spPr>
          <a:xfrm>
            <a:off x="8139330" y="6287671"/>
            <a:ext cx="547470" cy="365125"/>
          </a:xfrm>
          <a:prstGeom prst="rect">
            <a:avLst/>
          </a:prstGeom>
        </p:spPr>
        <p:txBody>
          <a:bodyPr/>
          <a:lstStyle>
            <a:lvl1pPr algn="r">
              <a:defRPr sz="1000">
                <a:solidFill>
                  <a:srgbClr val="7E7E7E"/>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66355A-084C-D24E-9AD2-7E4FC41EA627}" type="slidenum">
              <a:rPr kumimoji="0" lang="en-US" sz="1000" b="0" i="0" u="none" strike="noStrike" kern="1200" cap="none" spc="0" normalizeH="0" baseline="0" noProof="0" smtClean="0">
                <a:ln>
                  <a:noFill/>
                </a:ln>
                <a:solidFill>
                  <a:srgbClr val="7E7E7E"/>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rgbClr val="7E7E7E"/>
              </a:solidFill>
              <a:effectLst/>
              <a:uLnTx/>
              <a:uFillTx/>
              <a:latin typeface="Verdana" pitchFamily="34" charset="0"/>
              <a:ea typeface="+mn-ea"/>
              <a:cs typeface="+mn-cs"/>
            </a:endParaRPr>
          </a:p>
        </p:txBody>
      </p:sp>
    </p:spTree>
    <p:extLst>
      <p:ext uri="{BB962C8B-B14F-4D97-AF65-F5344CB8AC3E}">
        <p14:creationId xmlns:p14="http://schemas.microsoft.com/office/powerpoint/2010/main" val="1064757840"/>
      </p:ext>
    </p:extLst>
  </p:cSld>
  <p:clrMap bg1="lt1" tx1="dk1" bg2="lt2" tx2="dk2" accent1="accent1" accent2="accent2" accent3="accent3" accent4="accent4" accent5="accent5" accent6="accent6" hlink="hlink" folHlink="folHlink"/>
  <p:sldLayoutIdLst>
    <p:sldLayoutId id="2147483757" r:id="rId1"/>
    <p:sldLayoutId id="2147483680" r:id="rId2"/>
    <p:sldLayoutId id="2147483684" r:id="rId3"/>
    <p:sldLayoutId id="2147483685" r:id="rId4"/>
    <p:sldLayoutId id="2147483686" r:id="rId5"/>
    <p:sldLayoutId id="2147483689" r:id="rId6"/>
    <p:sldLayoutId id="2147483681" r:id="rId7"/>
    <p:sldLayoutId id="2147483687" r:id="rId8"/>
    <p:sldLayoutId id="2147483688" r:id="rId9"/>
    <p:sldLayoutId id="2147483682" r:id="rId10"/>
    <p:sldLayoutId id="2147483683" r:id="rId11"/>
    <p:sldLayoutId id="2147483694" r:id="rId12"/>
    <p:sldLayoutId id="2147483758" r:id="rId13"/>
    <p:sldLayoutId id="2147483695" r:id="rId14"/>
    <p:sldLayoutId id="2147483679" r:id="rId15"/>
    <p:sldLayoutId id="2147483696" r:id="rId16"/>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786" y="274638"/>
            <a:ext cx="7871013"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5786" y="1600200"/>
            <a:ext cx="7871014" cy="42681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091993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F3F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786" y="274638"/>
            <a:ext cx="7871013"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5787" y="1600202"/>
            <a:ext cx="7871014" cy="42681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81619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956"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3F3F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786" y="274638"/>
            <a:ext cx="7871013"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5787" y="1600202"/>
            <a:ext cx="7871014" cy="42681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7187443" y="6287671"/>
            <a:ext cx="868746" cy="365125"/>
          </a:xfrm>
          <a:prstGeom prst="rect">
            <a:avLst/>
          </a:prstGeom>
        </p:spPr>
        <p:txBody>
          <a:bodyPr/>
          <a:lstStyle>
            <a:lvl1pPr>
              <a:defRPr sz="1000">
                <a:solidFill>
                  <a:srgbClr val="7E7E7E"/>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8C2560D-EC28-3B41-86E8-18F1CE0113B4}" type="datetimeFigureOut">
              <a:rPr kumimoji="0" lang="en-US" sz="1000" b="0" i="0" u="none" strike="noStrike" kern="1200" cap="none" spc="0" normalizeH="0" baseline="0" noProof="0" smtClean="0">
                <a:ln>
                  <a:noFill/>
                </a:ln>
                <a:solidFill>
                  <a:srgbClr val="7E7E7E"/>
                </a:solidFill>
                <a:effectLst/>
                <a:uLnTx/>
                <a:uFillTx/>
                <a:latin typeface="Verdana"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5/12/2022</a:t>
            </a:fld>
            <a:endParaRPr kumimoji="0" lang="en-US" sz="1000" b="0" i="0" u="none" strike="noStrike" kern="1200" cap="none" spc="0" normalizeH="0" baseline="0" noProof="0" dirty="0">
              <a:ln>
                <a:noFill/>
              </a:ln>
              <a:solidFill>
                <a:srgbClr val="7E7E7E"/>
              </a:solidFill>
              <a:effectLst/>
              <a:uLnTx/>
              <a:uFillTx/>
              <a:latin typeface="Verdana" pitchFamily="34" charset="0"/>
              <a:ea typeface="+mn-ea"/>
              <a:cs typeface="+mn-cs"/>
            </a:endParaRPr>
          </a:p>
        </p:txBody>
      </p:sp>
      <p:sp>
        <p:nvSpPr>
          <p:cNvPr id="9" name="Slide Number Placeholder 5"/>
          <p:cNvSpPr>
            <a:spLocks noGrp="1"/>
          </p:cNvSpPr>
          <p:nvPr>
            <p:ph type="sldNum" sz="quarter" idx="4"/>
          </p:nvPr>
        </p:nvSpPr>
        <p:spPr>
          <a:xfrm>
            <a:off x="8139330" y="6287671"/>
            <a:ext cx="547470" cy="365125"/>
          </a:xfrm>
          <a:prstGeom prst="rect">
            <a:avLst/>
          </a:prstGeom>
        </p:spPr>
        <p:txBody>
          <a:bodyPr/>
          <a:lstStyle>
            <a:lvl1pPr algn="r">
              <a:defRPr sz="1000">
                <a:solidFill>
                  <a:srgbClr val="7E7E7E"/>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66355A-084C-D24E-9AD2-7E4FC41EA627}" type="slidenum">
              <a:rPr kumimoji="0" lang="en-US" sz="1000" b="0" i="0" u="none" strike="noStrike" kern="1200" cap="none" spc="0" normalizeH="0" baseline="0" noProof="0" smtClean="0">
                <a:ln>
                  <a:noFill/>
                </a:ln>
                <a:solidFill>
                  <a:srgbClr val="7E7E7E"/>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rgbClr val="7E7E7E"/>
              </a:solidFill>
              <a:effectLst/>
              <a:uLnTx/>
              <a:uFillTx/>
              <a:latin typeface="Verdana" pitchFamily="34" charset="0"/>
              <a:ea typeface="+mn-ea"/>
              <a:cs typeface="+mn-cs"/>
            </a:endParaRPr>
          </a:p>
        </p:txBody>
      </p:sp>
    </p:spTree>
    <p:extLst>
      <p:ext uri="{BB962C8B-B14F-4D97-AF65-F5344CB8AC3E}">
        <p14:creationId xmlns:p14="http://schemas.microsoft.com/office/powerpoint/2010/main" val="4293272766"/>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5" r:id="rId17"/>
    <p:sldLayoutId id="2147483976" r:id="rId18"/>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3F3F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786" y="274638"/>
            <a:ext cx="7871013"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5787" y="1600202"/>
            <a:ext cx="7871014" cy="42681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8646819"/>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4000" r:id="rId12"/>
    <p:sldLayoutId id="2147484001" r:id="rId13"/>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3F3F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786" y="274638"/>
            <a:ext cx="7871013"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5787" y="1600204"/>
            <a:ext cx="7871014" cy="42681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7187443" y="6287683"/>
            <a:ext cx="868746" cy="365125"/>
          </a:xfrm>
          <a:prstGeom prst="rect">
            <a:avLst/>
          </a:prstGeom>
        </p:spPr>
        <p:txBody>
          <a:bodyPr/>
          <a:lstStyle>
            <a:lvl1pPr>
              <a:defRPr sz="750">
                <a:solidFill>
                  <a:srgbClr val="7E7E7E"/>
                </a:solidFill>
              </a:defRPr>
            </a:lvl1pPr>
          </a:lstStyle>
          <a:p>
            <a:pPr fontAlgn="base">
              <a:spcBef>
                <a:spcPct val="0"/>
              </a:spcBef>
              <a:spcAft>
                <a:spcPct val="0"/>
              </a:spcAft>
              <a:defRPr/>
            </a:pPr>
            <a:fld id="{68C2560D-EC28-3B41-86E8-18F1CE0113B4}" type="datetimeFigureOut">
              <a:rPr lang="en-US" smtClean="0">
                <a:latin typeface="Verdana" pitchFamily="34" charset="0"/>
              </a:rPr>
              <a:pPr fontAlgn="base">
                <a:spcBef>
                  <a:spcPct val="0"/>
                </a:spcBef>
                <a:spcAft>
                  <a:spcPct val="0"/>
                </a:spcAft>
                <a:defRPr/>
              </a:pPr>
              <a:t>5/12/2022</a:t>
            </a:fld>
            <a:endParaRPr lang="en-US" dirty="0">
              <a:latin typeface="Verdana" pitchFamily="34" charset="0"/>
            </a:endParaRPr>
          </a:p>
        </p:txBody>
      </p:sp>
      <p:sp>
        <p:nvSpPr>
          <p:cNvPr id="9" name="Slide Number Placeholder 5"/>
          <p:cNvSpPr>
            <a:spLocks noGrp="1"/>
          </p:cNvSpPr>
          <p:nvPr>
            <p:ph type="sldNum" sz="quarter" idx="4"/>
          </p:nvPr>
        </p:nvSpPr>
        <p:spPr>
          <a:xfrm>
            <a:off x="8139330" y="6287683"/>
            <a:ext cx="547470" cy="365125"/>
          </a:xfrm>
          <a:prstGeom prst="rect">
            <a:avLst/>
          </a:prstGeom>
        </p:spPr>
        <p:txBody>
          <a:bodyPr/>
          <a:lstStyle>
            <a:lvl1pPr algn="r">
              <a:defRPr sz="750">
                <a:solidFill>
                  <a:srgbClr val="7E7E7E"/>
                </a:solidFill>
              </a:defRPr>
            </a:lvl1pPr>
          </a:lstStyle>
          <a:p>
            <a:pPr fontAlgn="base">
              <a:spcBef>
                <a:spcPct val="0"/>
              </a:spcBef>
              <a:spcAft>
                <a:spcPct val="0"/>
              </a:spcAft>
              <a:defRPr/>
            </a:pPr>
            <a:fld id="{2066355A-084C-D24E-9AD2-7E4FC41EA627}" type="slidenum">
              <a:rPr lang="en-US" smtClean="0">
                <a:latin typeface="Verdana" pitchFamily="34" charset="0"/>
              </a:rPr>
              <a:pPr fontAlgn="base">
                <a:spcBef>
                  <a:spcPct val="0"/>
                </a:spcBef>
                <a:spcAft>
                  <a:spcPct val="0"/>
                </a:spcAft>
                <a:defRPr/>
              </a:pPr>
              <a:t>‹#›</a:t>
            </a:fld>
            <a:endParaRPr lang="en-US" dirty="0">
              <a:latin typeface="Verdana" pitchFamily="34" charset="0"/>
            </a:endParaRPr>
          </a:p>
        </p:txBody>
      </p:sp>
    </p:spTree>
    <p:extLst>
      <p:ext uri="{BB962C8B-B14F-4D97-AF65-F5344CB8AC3E}">
        <p14:creationId xmlns:p14="http://schemas.microsoft.com/office/powerpoint/2010/main" val="3236734200"/>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Lst>
  <p:txStyles>
    <p:titleStyle>
      <a:lvl1pPr algn="l" defTabSz="342892"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786" y="274638"/>
            <a:ext cx="7871013"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5786" y="1600200"/>
            <a:ext cx="7871014" cy="42681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7187443" y="6287669"/>
            <a:ext cx="868746" cy="365125"/>
          </a:xfrm>
          <a:prstGeom prst="rect">
            <a:avLst/>
          </a:prstGeom>
        </p:spPr>
        <p:txBody>
          <a:bodyPr/>
          <a:lstStyle>
            <a:lvl1pPr>
              <a:defRPr sz="1000">
                <a:solidFill>
                  <a:srgbClr val="7E7E7E"/>
                </a:solidFill>
              </a:defRPr>
            </a:lvl1pPr>
          </a:lstStyle>
          <a:p>
            <a:pPr fontAlgn="base">
              <a:spcBef>
                <a:spcPct val="0"/>
              </a:spcBef>
              <a:spcAft>
                <a:spcPct val="0"/>
              </a:spcAft>
            </a:pPr>
            <a:fld id="{68C2560D-EC28-3B41-86E8-18F1CE0113B4}" type="datetimeFigureOut">
              <a:rPr lang="en-US" smtClean="0">
                <a:latin typeface="Verdana" pitchFamily="34" charset="0"/>
              </a:rPr>
              <a:pPr fontAlgn="base">
                <a:spcBef>
                  <a:spcPct val="0"/>
                </a:spcBef>
                <a:spcAft>
                  <a:spcPct val="0"/>
                </a:spcAft>
              </a:pPr>
              <a:t>5/12/2022</a:t>
            </a:fld>
            <a:endParaRPr lang="en-US" dirty="0">
              <a:latin typeface="Verdana" pitchFamily="34" charset="0"/>
            </a:endParaRPr>
          </a:p>
        </p:txBody>
      </p:sp>
      <p:sp>
        <p:nvSpPr>
          <p:cNvPr id="9" name="Slide Number Placeholder 5"/>
          <p:cNvSpPr>
            <a:spLocks noGrp="1"/>
          </p:cNvSpPr>
          <p:nvPr>
            <p:ph type="sldNum" sz="quarter" idx="4"/>
          </p:nvPr>
        </p:nvSpPr>
        <p:spPr>
          <a:xfrm>
            <a:off x="8139330" y="6287669"/>
            <a:ext cx="547470" cy="365125"/>
          </a:xfrm>
          <a:prstGeom prst="rect">
            <a:avLst/>
          </a:prstGeom>
        </p:spPr>
        <p:txBody>
          <a:bodyPr/>
          <a:lstStyle>
            <a:lvl1pPr algn="r">
              <a:defRPr sz="1000">
                <a:solidFill>
                  <a:srgbClr val="7E7E7E"/>
                </a:solidFill>
              </a:defRPr>
            </a:lvl1pPr>
          </a:lstStyle>
          <a:p>
            <a:pPr fontAlgn="base">
              <a:spcBef>
                <a:spcPct val="0"/>
              </a:spcBef>
              <a:spcAft>
                <a:spcPct val="0"/>
              </a:spcAft>
            </a:pPr>
            <a:fld id="{2066355A-084C-D24E-9AD2-7E4FC41EA627}" type="slidenum">
              <a:rPr lang="en-US" smtClean="0">
                <a:latin typeface="Verdana" pitchFamily="34" charset="0"/>
              </a:rPr>
              <a:pPr fontAlgn="base">
                <a:spcBef>
                  <a:spcPct val="0"/>
                </a:spcBef>
                <a:spcAft>
                  <a:spcPct val="0"/>
                </a:spcAft>
              </a:pPr>
              <a:t>‹#›</a:t>
            </a:fld>
            <a:endParaRPr lang="en-US" dirty="0">
              <a:latin typeface="Verdana" pitchFamily="34" charset="0"/>
            </a:endParaRPr>
          </a:p>
        </p:txBody>
      </p:sp>
    </p:spTree>
    <p:extLst>
      <p:ext uri="{BB962C8B-B14F-4D97-AF65-F5344CB8AC3E}">
        <p14:creationId xmlns:p14="http://schemas.microsoft.com/office/powerpoint/2010/main" val="3189721504"/>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9.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88.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slide" Target="slide17.xml"/><Relationship Id="rId4" Type="http://schemas.openxmlformats.org/officeDocument/2006/relationships/slide" Target="slide1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88.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88.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F7B1D-54E3-4103-95EF-3C43C2CF50AD}"/>
              </a:ext>
            </a:extLst>
          </p:cNvPr>
          <p:cNvSpPr>
            <a:spLocks noGrp="1"/>
          </p:cNvSpPr>
          <p:nvPr>
            <p:ph type="ctrTitle"/>
          </p:nvPr>
        </p:nvSpPr>
        <p:spPr>
          <a:xfrm>
            <a:off x="110836" y="2130427"/>
            <a:ext cx="9033164" cy="1470025"/>
          </a:xfrm>
        </p:spPr>
        <p:txBody>
          <a:bodyPr>
            <a:normAutofit fontScale="90000"/>
          </a:bodyPr>
          <a:lstStyle/>
          <a:p>
            <a:pPr algn="ctr"/>
            <a:br>
              <a:rPr lang="en-US" dirty="0">
                <a:solidFill>
                  <a:schemeClr val="tx2"/>
                </a:solidFill>
              </a:rPr>
            </a:br>
            <a:r>
              <a:rPr lang="en-US" sz="4900" dirty="0">
                <a:solidFill>
                  <a:schemeClr val="tx2"/>
                </a:solidFill>
              </a:rPr>
              <a:t>Ways of Reading </a:t>
            </a:r>
            <a:br>
              <a:rPr lang="en-US" sz="4900" dirty="0">
                <a:solidFill>
                  <a:schemeClr val="tx2"/>
                </a:solidFill>
              </a:rPr>
            </a:br>
            <a:r>
              <a:rPr lang="en-US" sz="4900" dirty="0">
                <a:solidFill>
                  <a:schemeClr val="tx2"/>
                </a:solidFill>
              </a:rPr>
              <a:t>&amp; </a:t>
            </a:r>
            <a:br>
              <a:rPr lang="en-US" sz="4900" dirty="0">
                <a:solidFill>
                  <a:schemeClr val="tx2"/>
                </a:solidFill>
              </a:rPr>
            </a:br>
            <a:r>
              <a:rPr lang="en-US" sz="4900" dirty="0">
                <a:solidFill>
                  <a:schemeClr val="tx2"/>
                </a:solidFill>
              </a:rPr>
              <a:t>Annotating </a:t>
            </a:r>
            <a:br>
              <a:rPr lang="en-US" sz="4900" dirty="0">
                <a:solidFill>
                  <a:schemeClr val="tx2"/>
                </a:solidFill>
              </a:rPr>
            </a:br>
            <a:r>
              <a:rPr lang="en-US" sz="4900" dirty="0">
                <a:solidFill>
                  <a:schemeClr val="bg1"/>
                </a:solidFill>
              </a:rPr>
              <a:t>Clip Library</a:t>
            </a:r>
            <a:endParaRPr lang="en-US" dirty="0"/>
          </a:p>
        </p:txBody>
      </p:sp>
    </p:spTree>
    <p:extLst>
      <p:ext uri="{BB962C8B-B14F-4D97-AF65-F5344CB8AC3E}">
        <p14:creationId xmlns:p14="http://schemas.microsoft.com/office/powerpoint/2010/main" val="2389771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01025"/>
            <a:ext cx="8686800" cy="584775"/>
          </a:xfrm>
          <a:prstGeom prst="rect">
            <a:avLst/>
          </a:prstGeom>
          <a:solidFill>
            <a:schemeClr val="tx2">
              <a:lumMod val="50000"/>
              <a:alpha val="8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dirty="0">
                <a:solidFill>
                  <a:srgbClr val="FFDD00"/>
                </a:solidFill>
                <a:latin typeface="Franklin Gothic Medium"/>
              </a:rPr>
              <a:t>Chelsea Emerson</a:t>
            </a:r>
            <a:endParaRPr kumimoji="0" lang="en-US" sz="3200" b="0" i="0" u="none" strike="noStrike" kern="1200" cap="none" spc="0" normalizeH="0" baseline="0" noProof="0" dirty="0">
              <a:ln>
                <a:noFill/>
              </a:ln>
              <a:solidFill>
                <a:srgbClr val="FFDD00"/>
              </a:solidFill>
              <a:effectLst/>
              <a:uLnTx/>
              <a:uFillTx/>
              <a:latin typeface="Franklin Gothic Medium"/>
              <a:ea typeface="+mn-ea"/>
              <a:cs typeface="+mn-cs"/>
            </a:endParaRPr>
          </a:p>
        </p:txBody>
      </p:sp>
      <p:pic>
        <p:nvPicPr>
          <p:cNvPr id="3" name="Picture 2">
            <a:extLst>
              <a:ext uri="{FF2B5EF4-FFF2-40B4-BE49-F238E27FC236}">
                <a16:creationId xmlns:a16="http://schemas.microsoft.com/office/drawing/2014/main" id="{40C425F8-6217-4C33-BC17-3FF6246B60B6}"/>
              </a:ext>
            </a:extLst>
          </p:cNvPr>
          <p:cNvPicPr>
            <a:picLocks noChangeAspect="1"/>
          </p:cNvPicPr>
          <p:nvPr/>
        </p:nvPicPr>
        <p:blipFill rotWithShape="1">
          <a:blip r:embed="rId3"/>
          <a:srcRect l="22727" t="24247" r="25909" b="24247"/>
          <a:stretch/>
        </p:blipFill>
        <p:spPr>
          <a:xfrm>
            <a:off x="477981" y="685800"/>
            <a:ext cx="8695194" cy="5340927"/>
          </a:xfrm>
          <a:prstGeom prst="rect">
            <a:avLst/>
          </a:prstGeom>
        </p:spPr>
      </p:pic>
      <p:sp>
        <p:nvSpPr>
          <p:cNvPr id="4" name="TextBox 3"/>
          <p:cNvSpPr txBox="1"/>
          <p:nvPr/>
        </p:nvSpPr>
        <p:spPr>
          <a:xfrm>
            <a:off x="457200" y="4753580"/>
            <a:ext cx="8686800" cy="523220"/>
          </a:xfrm>
          <a:prstGeom prst="rect">
            <a:avLst/>
          </a:prstGeom>
          <a:solidFill>
            <a:schemeClr val="tx2">
              <a:lumMod val="50000"/>
              <a:alpha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Franklin Gothic Book"/>
                <a:ea typeface="+mn-ea"/>
                <a:cs typeface="Arial" panose="020B0604020202020204" pitchFamily="34" charset="0"/>
              </a:rPr>
              <a:t>What is effective about Chelsea’s Rea</a:t>
            </a:r>
            <a:r>
              <a:rPr lang="en-US" sz="2800" dirty="0">
                <a:solidFill>
                  <a:schemeClr val="bg1"/>
                </a:solidFill>
                <a:latin typeface="Franklin Gothic Book"/>
                <a:cs typeface="Arial" panose="020B0604020202020204" pitchFamily="34" charset="0"/>
              </a:rPr>
              <a:t>d Aloud?</a:t>
            </a:r>
            <a:endParaRPr kumimoji="0" lang="en-US" sz="2800" b="0" i="0" u="none" strike="noStrike" kern="1200" cap="none" spc="0" normalizeH="0" baseline="0" noProof="0" dirty="0">
              <a:ln>
                <a:noFill/>
              </a:ln>
              <a:solidFill>
                <a:schemeClr val="bg1"/>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2618605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053A37-1EC8-4E37-9F7A-D0DE2916F12B}"/>
              </a:ext>
            </a:extLst>
          </p:cNvPr>
          <p:cNvPicPr>
            <a:picLocks noChangeAspect="1"/>
          </p:cNvPicPr>
          <p:nvPr/>
        </p:nvPicPr>
        <p:blipFill rotWithShape="1">
          <a:blip r:embed="rId3">
            <a:duotone>
              <a:prstClr val="black"/>
              <a:schemeClr val="accent1">
                <a:tint val="45000"/>
                <a:satMod val="400000"/>
              </a:schemeClr>
            </a:duotone>
            <a:alphaModFix/>
            <a:extLst>
              <a:ext uri="{BEBA8EAE-BF5A-486C-A8C5-ECC9F3942E4B}">
                <a14:imgProps xmlns:a14="http://schemas.microsoft.com/office/drawing/2010/main">
                  <a14:imgLayer r:embed="rId4">
                    <a14:imgEffect>
                      <a14:saturation sat="0"/>
                    </a14:imgEffect>
                  </a14:imgLayer>
                </a14:imgProps>
              </a:ext>
            </a:extLst>
          </a:blip>
          <a:srcRect l="22727" t="24247" r="25909" b="24247"/>
          <a:stretch/>
        </p:blipFill>
        <p:spPr>
          <a:xfrm>
            <a:off x="486373" y="101028"/>
            <a:ext cx="8686801" cy="5925702"/>
          </a:xfrm>
          <a:prstGeom prst="rect">
            <a:avLst/>
          </a:prstGeom>
        </p:spPr>
      </p:pic>
      <p:sp>
        <p:nvSpPr>
          <p:cNvPr id="2" name="TextBox 1"/>
          <p:cNvSpPr txBox="1"/>
          <p:nvPr/>
        </p:nvSpPr>
        <p:spPr>
          <a:xfrm>
            <a:off x="457200" y="101025"/>
            <a:ext cx="8686800" cy="584775"/>
          </a:xfrm>
          <a:prstGeom prst="rect">
            <a:avLst/>
          </a:prstGeom>
          <a:solidFill>
            <a:schemeClr val="tx2">
              <a:lumMod val="50000"/>
              <a:alpha val="8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dirty="0">
                <a:solidFill>
                  <a:srgbClr val="FFDD00"/>
                </a:solidFill>
                <a:latin typeface="Franklin Gothic Medium"/>
              </a:rPr>
              <a:t>Chelsea Emerson</a:t>
            </a:r>
            <a:endParaRPr kumimoji="0" lang="en-US" sz="3200" b="0" i="0" u="none" strike="noStrike" kern="1200" cap="none" spc="0" normalizeH="0" baseline="0" noProof="0" dirty="0">
              <a:ln>
                <a:noFill/>
              </a:ln>
              <a:solidFill>
                <a:srgbClr val="FFDD00"/>
              </a:solidFill>
              <a:effectLst/>
              <a:uLnTx/>
              <a:uFillTx/>
              <a:latin typeface="Franklin Gothic Medium"/>
              <a:ea typeface="+mn-ea"/>
              <a:cs typeface="+mn-cs"/>
            </a:endParaRPr>
          </a:p>
        </p:txBody>
      </p:sp>
      <p:sp>
        <p:nvSpPr>
          <p:cNvPr id="7" name="Content Placeholder 2">
            <a:extLst>
              <a:ext uri="{FF2B5EF4-FFF2-40B4-BE49-F238E27FC236}">
                <a16:creationId xmlns:a16="http://schemas.microsoft.com/office/drawing/2014/main" id="{61F08BCB-245B-47AD-8E8B-547D3169201A}"/>
              </a:ext>
            </a:extLst>
          </p:cNvPr>
          <p:cNvSpPr txBox="1">
            <a:spLocks/>
          </p:cNvSpPr>
          <p:nvPr/>
        </p:nvSpPr>
        <p:spPr>
          <a:xfrm>
            <a:off x="457200" y="4546016"/>
            <a:ext cx="8710483" cy="1153033"/>
          </a:xfrm>
          <a:prstGeom prst="rect">
            <a:avLst/>
          </a:prstGeom>
          <a:solidFill>
            <a:srgbClr val="4C4C4C">
              <a:alpha val="80000"/>
            </a:srgbClr>
          </a:solidFill>
        </p:spPr>
        <p:txBody>
          <a:bodyPr vert="horz" lIns="91440" tIns="45720" rIns="91440" bIns="45720" rtlCol="0">
            <a:normAutofit/>
          </a:bodyPr>
          <a:lstStyle>
            <a:lvl1pPr marL="342900" indent="-342900" algn="l" defTabSz="457200" rtl="0" eaLnBrk="1" latinLnBrk="0" hangingPunct="1">
              <a:spcBef>
                <a:spcPct val="20000"/>
              </a:spcBef>
              <a:buClr>
                <a:schemeClr val="tx2"/>
              </a:buClr>
              <a:buFont typeface="Wingdings" panose="05000000000000000000" pitchFamily="2" charset="2"/>
              <a:buChar char="ü"/>
              <a:defRPr sz="28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buClr>
                <a:srgbClr val="FFDE22"/>
              </a:buClr>
              <a:defRPr/>
            </a:pPr>
            <a:r>
              <a:rPr lang="en-US" dirty="0">
                <a:solidFill>
                  <a:sysClr val="window" lastClr="FFFFFF"/>
                </a:solidFill>
              </a:rPr>
              <a:t>Reads expressively to capture the drama </a:t>
            </a:r>
          </a:p>
          <a:p>
            <a:pPr lvl="0">
              <a:buClr>
                <a:srgbClr val="FFDE22"/>
              </a:buClr>
              <a:defRPr/>
            </a:pPr>
            <a:r>
              <a:rPr lang="en-US" dirty="0">
                <a:solidFill>
                  <a:sysClr val="window" lastClr="FFFFFF"/>
                </a:solidFill>
              </a:rPr>
              <a:t>Cues students to chorally participate</a:t>
            </a:r>
          </a:p>
          <a:p>
            <a:pPr lvl="0">
              <a:buClr>
                <a:srgbClr val="FFDE22"/>
              </a:buClr>
              <a:defRPr/>
            </a:pPr>
            <a:endParaRPr lang="en-US" dirty="0">
              <a:solidFill>
                <a:sysClr val="window" lastClr="FFFFFF"/>
              </a:solidFill>
            </a:endParaRPr>
          </a:p>
        </p:txBody>
      </p:sp>
    </p:spTree>
    <p:extLst>
      <p:ext uri="{BB962C8B-B14F-4D97-AF65-F5344CB8AC3E}">
        <p14:creationId xmlns:p14="http://schemas.microsoft.com/office/powerpoint/2010/main" val="2284880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23584F-2076-470C-A1EA-F7767E4B99D8}"/>
              </a:ext>
            </a:extLst>
          </p:cNvPr>
          <p:cNvPicPr>
            <a:picLocks noChangeAspect="1"/>
          </p:cNvPicPr>
          <p:nvPr/>
        </p:nvPicPr>
        <p:blipFill rotWithShape="1">
          <a:blip r:embed="rId3"/>
          <a:srcRect l="48182" t="21043" r="13939" b="41246"/>
          <a:stretch/>
        </p:blipFill>
        <p:spPr>
          <a:xfrm>
            <a:off x="4874094" y="3223713"/>
            <a:ext cx="4235270" cy="2761295"/>
          </a:xfrm>
          <a:prstGeom prst="rect">
            <a:avLst/>
          </a:prstGeom>
        </p:spPr>
      </p:pic>
      <p:pic>
        <p:nvPicPr>
          <p:cNvPr id="6" name="Picture 5">
            <a:extLst>
              <a:ext uri="{FF2B5EF4-FFF2-40B4-BE49-F238E27FC236}">
                <a16:creationId xmlns:a16="http://schemas.microsoft.com/office/drawing/2014/main" id="{CE82D2A5-D400-4765-808B-1C3837239086}"/>
              </a:ext>
            </a:extLst>
          </p:cNvPr>
          <p:cNvPicPr>
            <a:picLocks noChangeAspect="1"/>
          </p:cNvPicPr>
          <p:nvPr/>
        </p:nvPicPr>
        <p:blipFill rotWithShape="1">
          <a:blip r:embed="rId4"/>
          <a:srcRect l="50000" t="21043" r="9167" b="38741"/>
          <a:stretch/>
        </p:blipFill>
        <p:spPr>
          <a:xfrm>
            <a:off x="457200" y="3223713"/>
            <a:ext cx="4416894" cy="2798777"/>
          </a:xfrm>
          <a:prstGeom prst="rect">
            <a:avLst/>
          </a:prstGeom>
        </p:spPr>
      </p:pic>
      <p:sp>
        <p:nvSpPr>
          <p:cNvPr id="2" name="TextBox 1"/>
          <p:cNvSpPr txBox="1"/>
          <p:nvPr/>
        </p:nvSpPr>
        <p:spPr>
          <a:xfrm>
            <a:off x="457200" y="101025"/>
            <a:ext cx="8686800" cy="584775"/>
          </a:xfrm>
          <a:prstGeom prst="rect">
            <a:avLst/>
          </a:prstGeom>
          <a:solidFill>
            <a:schemeClr val="tx2">
              <a:lumMod val="50000"/>
              <a:alpha val="8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DD00"/>
                </a:solidFill>
                <a:effectLst/>
                <a:uLnTx/>
                <a:uFillTx/>
                <a:latin typeface="Franklin Gothic Medium"/>
                <a:ea typeface="+mn-ea"/>
                <a:cs typeface="+mn-cs"/>
              </a:rPr>
              <a:t>Read Aloud Montage</a:t>
            </a:r>
          </a:p>
        </p:txBody>
      </p:sp>
      <p:sp>
        <p:nvSpPr>
          <p:cNvPr id="4" name="TextBox 3"/>
          <p:cNvSpPr txBox="1"/>
          <p:nvPr/>
        </p:nvSpPr>
        <p:spPr>
          <a:xfrm>
            <a:off x="457200" y="4753580"/>
            <a:ext cx="8686800" cy="954107"/>
          </a:xfrm>
          <a:prstGeom prst="rect">
            <a:avLst/>
          </a:prstGeom>
          <a:solidFill>
            <a:schemeClr val="tx2">
              <a:lumMod val="50000"/>
              <a:alpha val="80000"/>
            </a:schemeClr>
          </a:solidFill>
        </p:spPr>
        <p:txBody>
          <a:bodyPr wrap="square" rtlCol="0">
            <a:spAutoFit/>
          </a:bodyPr>
          <a:lstStyle/>
          <a:p>
            <a:pPr algn="ctr" defTabSz="914400">
              <a:defRPr/>
            </a:pPr>
            <a:r>
              <a:rPr lang="en-US" sz="2800" dirty="0">
                <a:solidFill>
                  <a:prstClr val="white"/>
                </a:solidFill>
              </a:rPr>
              <a:t>What steals or adaptations do you have after watching this montage?</a:t>
            </a:r>
          </a:p>
        </p:txBody>
      </p:sp>
      <p:pic>
        <p:nvPicPr>
          <p:cNvPr id="3" name="Picture 2">
            <a:extLst>
              <a:ext uri="{FF2B5EF4-FFF2-40B4-BE49-F238E27FC236}">
                <a16:creationId xmlns:a16="http://schemas.microsoft.com/office/drawing/2014/main" id="{B05246D5-BC78-41F1-8D34-E523FBC5900C}"/>
              </a:ext>
            </a:extLst>
          </p:cNvPr>
          <p:cNvPicPr>
            <a:picLocks noChangeAspect="1"/>
          </p:cNvPicPr>
          <p:nvPr/>
        </p:nvPicPr>
        <p:blipFill rotWithShape="1">
          <a:blip r:embed="rId5"/>
          <a:srcRect l="40834" t="20666" r="18333" b="37259"/>
          <a:stretch/>
        </p:blipFill>
        <p:spPr>
          <a:xfrm>
            <a:off x="457199" y="685800"/>
            <a:ext cx="4416895" cy="2559996"/>
          </a:xfrm>
          <a:prstGeom prst="rect">
            <a:avLst/>
          </a:prstGeom>
        </p:spPr>
      </p:pic>
      <p:pic>
        <p:nvPicPr>
          <p:cNvPr id="5" name="Picture 4">
            <a:extLst>
              <a:ext uri="{FF2B5EF4-FFF2-40B4-BE49-F238E27FC236}">
                <a16:creationId xmlns:a16="http://schemas.microsoft.com/office/drawing/2014/main" id="{D4867A85-36A0-4A89-965D-277F87276384}"/>
              </a:ext>
            </a:extLst>
          </p:cNvPr>
          <p:cNvPicPr>
            <a:picLocks noChangeAspect="1"/>
          </p:cNvPicPr>
          <p:nvPr/>
        </p:nvPicPr>
        <p:blipFill rotWithShape="1">
          <a:blip r:embed="rId6"/>
          <a:srcRect l="48787" t="20236" r="9646" b="42323"/>
          <a:stretch/>
        </p:blipFill>
        <p:spPr>
          <a:xfrm>
            <a:off x="4874094" y="663717"/>
            <a:ext cx="4416895" cy="2559996"/>
          </a:xfrm>
          <a:prstGeom prst="rect">
            <a:avLst/>
          </a:prstGeom>
        </p:spPr>
      </p:pic>
    </p:spTree>
    <p:extLst>
      <p:ext uri="{BB962C8B-B14F-4D97-AF65-F5344CB8AC3E}">
        <p14:creationId xmlns:p14="http://schemas.microsoft.com/office/powerpoint/2010/main" val="3064450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01025"/>
            <a:ext cx="8686800" cy="584775"/>
          </a:xfrm>
          <a:prstGeom prst="rect">
            <a:avLst/>
          </a:prstGeom>
          <a:solidFill>
            <a:schemeClr val="tx2">
              <a:lumMod val="50000"/>
              <a:alpha val="8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DD00"/>
                </a:solidFill>
                <a:effectLst/>
                <a:uLnTx/>
                <a:uFillTx/>
                <a:latin typeface="Franklin Gothic Medium"/>
                <a:ea typeface="+mn-ea"/>
                <a:cs typeface="+mn-cs"/>
              </a:rPr>
              <a:t>Read Aloud Montage</a:t>
            </a:r>
          </a:p>
        </p:txBody>
      </p:sp>
      <p:pic>
        <p:nvPicPr>
          <p:cNvPr id="4" name="Picture 3">
            <a:extLst>
              <a:ext uri="{FF2B5EF4-FFF2-40B4-BE49-F238E27FC236}">
                <a16:creationId xmlns:a16="http://schemas.microsoft.com/office/drawing/2014/main" id="{B0B2F31B-8914-419B-BF95-321BCDF768B5}"/>
              </a:ext>
            </a:extLst>
          </p:cNvPr>
          <p:cNvPicPr>
            <a:picLocks noChangeAspect="1"/>
          </p:cNvPicPr>
          <p:nvPr/>
        </p:nvPicPr>
        <p:blipFill>
          <a:blip r:embed="rId3">
            <a:duotone>
              <a:prstClr val="black"/>
              <a:schemeClr val="accent1">
                <a:tint val="45000"/>
                <a:satMod val="400000"/>
              </a:schemeClr>
            </a:duotone>
          </a:blip>
          <a:stretch>
            <a:fillRect/>
          </a:stretch>
        </p:blipFill>
        <p:spPr>
          <a:xfrm>
            <a:off x="450906" y="685800"/>
            <a:ext cx="8686800" cy="5284586"/>
          </a:xfrm>
          <a:prstGeom prst="rect">
            <a:avLst/>
          </a:prstGeom>
        </p:spPr>
      </p:pic>
      <p:sp>
        <p:nvSpPr>
          <p:cNvPr id="7" name="Content Placeholder 2">
            <a:extLst>
              <a:ext uri="{FF2B5EF4-FFF2-40B4-BE49-F238E27FC236}">
                <a16:creationId xmlns:a16="http://schemas.microsoft.com/office/drawing/2014/main" id="{61F08BCB-245B-47AD-8E8B-547D3169201A}"/>
              </a:ext>
            </a:extLst>
          </p:cNvPr>
          <p:cNvSpPr txBox="1">
            <a:spLocks/>
          </p:cNvSpPr>
          <p:nvPr/>
        </p:nvSpPr>
        <p:spPr>
          <a:xfrm>
            <a:off x="427223" y="3782084"/>
            <a:ext cx="8710483" cy="1586552"/>
          </a:xfrm>
          <a:prstGeom prst="rect">
            <a:avLst/>
          </a:prstGeom>
          <a:solidFill>
            <a:srgbClr val="4C4C4C">
              <a:alpha val="80000"/>
            </a:srgbClr>
          </a:solidFill>
        </p:spPr>
        <p:txBody>
          <a:bodyPr vert="horz" lIns="91440" tIns="45720" rIns="91440" bIns="45720" rtlCol="0">
            <a:normAutofit/>
          </a:bodyPr>
          <a:lstStyle>
            <a:lvl1pPr marL="342900" indent="-342900" algn="l" defTabSz="457200" rtl="0" eaLnBrk="1" latinLnBrk="0" hangingPunct="1">
              <a:spcBef>
                <a:spcPct val="20000"/>
              </a:spcBef>
              <a:buClr>
                <a:schemeClr val="tx2"/>
              </a:buClr>
              <a:buFont typeface="Wingdings" panose="05000000000000000000" pitchFamily="2" charset="2"/>
              <a:buChar char="ü"/>
              <a:defRPr sz="28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buClr>
                <a:srgbClr val="FFDE22"/>
              </a:buClr>
              <a:defRPr/>
            </a:pPr>
            <a:r>
              <a:rPr lang="en-US" dirty="0">
                <a:solidFill>
                  <a:sysClr val="window" lastClr="FFFFFF"/>
                </a:solidFill>
              </a:rPr>
              <a:t>Teachers model a love for reading </a:t>
            </a:r>
          </a:p>
          <a:p>
            <a:pPr lvl="0">
              <a:buClr>
                <a:srgbClr val="FFDE22"/>
              </a:buClr>
              <a:defRPr/>
            </a:pPr>
            <a:r>
              <a:rPr lang="en-US" dirty="0">
                <a:solidFill>
                  <a:sysClr val="window" lastClr="FFFFFF"/>
                </a:solidFill>
              </a:rPr>
              <a:t>Established culture of Read Aloud</a:t>
            </a:r>
          </a:p>
          <a:p>
            <a:pPr lvl="0">
              <a:buClr>
                <a:srgbClr val="FFDE22"/>
              </a:buClr>
              <a:defRPr/>
            </a:pPr>
            <a:r>
              <a:rPr lang="en-US" dirty="0">
                <a:solidFill>
                  <a:sysClr val="window" lastClr="FFFFFF"/>
                </a:solidFill>
              </a:rPr>
              <a:t>Intentionally planned </a:t>
            </a:r>
          </a:p>
        </p:txBody>
      </p:sp>
    </p:spTree>
    <p:extLst>
      <p:ext uri="{BB962C8B-B14F-4D97-AF65-F5344CB8AC3E}">
        <p14:creationId xmlns:p14="http://schemas.microsoft.com/office/powerpoint/2010/main" val="1904812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F7B1D-54E3-4103-95EF-3C43C2CF50AD}"/>
              </a:ext>
            </a:extLst>
          </p:cNvPr>
          <p:cNvSpPr>
            <a:spLocks noGrp="1"/>
          </p:cNvSpPr>
          <p:nvPr>
            <p:ph type="ctrTitle"/>
          </p:nvPr>
        </p:nvSpPr>
        <p:spPr>
          <a:xfrm>
            <a:off x="110836" y="2693987"/>
            <a:ext cx="9033164" cy="1470025"/>
          </a:xfrm>
        </p:spPr>
        <p:txBody>
          <a:bodyPr>
            <a:noAutofit/>
          </a:bodyPr>
          <a:lstStyle/>
          <a:p>
            <a:pPr algn="ctr"/>
            <a:r>
              <a:rPr lang="en-US" dirty="0">
                <a:solidFill>
                  <a:schemeClr val="tx2"/>
                </a:solidFill>
              </a:rPr>
              <a:t>FASE Reading</a:t>
            </a:r>
            <a:br>
              <a:rPr lang="en-US" dirty="0">
                <a:solidFill>
                  <a:schemeClr val="tx2"/>
                </a:solidFill>
              </a:rPr>
            </a:br>
            <a:r>
              <a:rPr lang="en-US" dirty="0">
                <a:solidFill>
                  <a:schemeClr val="bg1"/>
                </a:solidFill>
              </a:rPr>
              <a:t>Ways of Reading &amp; Annotating</a:t>
            </a:r>
            <a:br>
              <a:rPr lang="en-US" dirty="0">
                <a:solidFill>
                  <a:schemeClr val="bg1"/>
                </a:solidFill>
              </a:rPr>
            </a:br>
            <a:r>
              <a:rPr lang="en-US" dirty="0">
                <a:solidFill>
                  <a:schemeClr val="bg1"/>
                </a:solidFill>
              </a:rPr>
              <a:t> Clip Library</a:t>
            </a:r>
            <a:endParaRPr lang="en-US" dirty="0"/>
          </a:p>
        </p:txBody>
      </p:sp>
    </p:spTree>
    <p:extLst>
      <p:ext uri="{BB962C8B-B14F-4D97-AF65-F5344CB8AC3E}">
        <p14:creationId xmlns:p14="http://schemas.microsoft.com/office/powerpoint/2010/main" val="3640206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2475" y="76200"/>
            <a:ext cx="8691133" cy="584775"/>
          </a:xfrm>
          <a:prstGeom prst="rect">
            <a:avLst/>
          </a:prstGeom>
          <a:solidFill>
            <a:schemeClr val="tx2">
              <a:lumMod val="50000"/>
              <a:alpha val="80000"/>
            </a:schemeClr>
          </a:solidFill>
        </p:spPr>
        <p:txBody>
          <a:bodyPr wrap="square" rtlCol="0">
            <a:spAutoFit/>
          </a:bodyPr>
          <a:lstStyle/>
          <a:p>
            <a:pPr lvl="0" algn="ctr" defTabSz="914400" fontAlgn="base">
              <a:spcBef>
                <a:spcPct val="0"/>
              </a:spcBef>
              <a:spcAft>
                <a:spcPct val="0"/>
              </a:spcAft>
              <a:defRPr/>
            </a:pPr>
            <a:r>
              <a:rPr lang="en-US" sz="3200" dirty="0">
                <a:solidFill>
                  <a:srgbClr val="FFDD00"/>
                </a:solidFill>
                <a:latin typeface="Franklin Gothic Medium"/>
              </a:rPr>
              <a:t>Maggie Johnson</a:t>
            </a:r>
          </a:p>
        </p:txBody>
      </p:sp>
      <p:pic>
        <p:nvPicPr>
          <p:cNvPr id="5" name="Picture 4" descr="Screen Clipping">
            <a:extLst>
              <a:ext uri="{FF2B5EF4-FFF2-40B4-BE49-F238E27FC236}">
                <a16:creationId xmlns:a16="http://schemas.microsoft.com/office/drawing/2014/main" id="{BB17F033-2D90-4A5A-9E1B-B18F74B538C6}"/>
              </a:ext>
            </a:extLst>
          </p:cNvPr>
          <p:cNvPicPr>
            <a:picLocks noChangeAspect="1"/>
          </p:cNvPicPr>
          <p:nvPr/>
        </p:nvPicPr>
        <p:blipFill rotWithShape="1">
          <a:blip r:embed="rId3">
            <a:extLst>
              <a:ext uri="{28A0092B-C50C-407E-A947-70E740481C1C}">
                <a14:useLocalDpi xmlns:a14="http://schemas.microsoft.com/office/drawing/2010/main" val="0"/>
              </a:ext>
            </a:extLst>
          </a:blip>
          <a:srcRect l="49058" t="9571" r="2703" b="34070"/>
          <a:stretch/>
        </p:blipFill>
        <p:spPr>
          <a:xfrm>
            <a:off x="457201" y="-1"/>
            <a:ext cx="8686799" cy="6011693"/>
          </a:xfrm>
          <a:prstGeom prst="rect">
            <a:avLst/>
          </a:prstGeom>
          <a:ln w="12700">
            <a:solidFill>
              <a:schemeClr val="tx2"/>
            </a:solidFill>
          </a:ln>
        </p:spPr>
      </p:pic>
      <p:sp>
        <p:nvSpPr>
          <p:cNvPr id="4" name="TextBox 3"/>
          <p:cNvSpPr txBox="1"/>
          <p:nvPr/>
        </p:nvSpPr>
        <p:spPr>
          <a:xfrm>
            <a:off x="442475" y="4624542"/>
            <a:ext cx="8686800" cy="954107"/>
          </a:xfrm>
          <a:prstGeom prst="rect">
            <a:avLst/>
          </a:prstGeom>
          <a:solidFill>
            <a:schemeClr val="tx2">
              <a:lumMod val="50000"/>
              <a:alpha val="80000"/>
            </a:schemeClr>
          </a:solidFill>
        </p:spPr>
        <p:txBody>
          <a:bodyPr wrap="square" rtlCol="0">
            <a:spAutoFit/>
          </a:bodyPr>
          <a:lstStyle/>
          <a:p>
            <a:pPr lvl="0" algn="ctr" defTabSz="914400">
              <a:defRPr/>
            </a:pPr>
            <a:r>
              <a:rPr lang="en-US" sz="2800" dirty="0">
                <a:solidFill>
                  <a:prstClr val="white"/>
                </a:solidFill>
                <a:cs typeface="Arial" panose="020B0604020202020204" pitchFamily="34" charset="0"/>
              </a:rPr>
              <a:t>How does Maggie’s system for FASE Reading support students in reading aloud successfully?</a:t>
            </a:r>
            <a:endParaRPr lang="en-US" sz="2800" dirty="0">
              <a:solidFill>
                <a:srgbClr val="FFDE22"/>
              </a:solidFill>
              <a:cs typeface="Arial" panose="020B0604020202020204" pitchFamily="34" charset="0"/>
            </a:endParaRPr>
          </a:p>
        </p:txBody>
      </p:sp>
    </p:spTree>
    <p:extLst>
      <p:ext uri="{BB962C8B-B14F-4D97-AF65-F5344CB8AC3E}">
        <p14:creationId xmlns:p14="http://schemas.microsoft.com/office/powerpoint/2010/main" val="1450225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EBD6AB-7410-46D3-8B48-085FE66BE6B4}"/>
              </a:ext>
            </a:extLst>
          </p:cNvPr>
          <p:cNvPicPr>
            <a:picLocks noChangeAspect="1"/>
          </p:cNvPicPr>
          <p:nvPr/>
        </p:nvPicPr>
        <p:blipFill>
          <a:blip r:embed="rId3">
            <a:duotone>
              <a:prstClr val="black"/>
              <a:schemeClr val="accent1">
                <a:tint val="45000"/>
                <a:satMod val="400000"/>
              </a:schemeClr>
            </a:duotone>
          </a:blip>
          <a:stretch>
            <a:fillRect/>
          </a:stretch>
        </p:blipFill>
        <p:spPr>
          <a:xfrm>
            <a:off x="439956" y="0"/>
            <a:ext cx="8724132" cy="6047756"/>
          </a:xfrm>
          <a:prstGeom prst="rect">
            <a:avLst/>
          </a:prstGeom>
        </p:spPr>
      </p:pic>
      <p:sp>
        <p:nvSpPr>
          <p:cNvPr id="2" name="TextBox 1"/>
          <p:cNvSpPr txBox="1"/>
          <p:nvPr/>
        </p:nvSpPr>
        <p:spPr>
          <a:xfrm>
            <a:off x="442475" y="76200"/>
            <a:ext cx="8691133" cy="584775"/>
          </a:xfrm>
          <a:prstGeom prst="rect">
            <a:avLst/>
          </a:prstGeom>
          <a:solidFill>
            <a:schemeClr val="tx2">
              <a:lumMod val="50000"/>
              <a:alpha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DD00"/>
                </a:solidFill>
                <a:effectLst/>
                <a:uLnTx/>
                <a:uFillTx/>
                <a:latin typeface="Franklin Gothic Medium"/>
                <a:ea typeface="+mn-ea"/>
                <a:cs typeface="+mn-cs"/>
              </a:rPr>
              <a:t>Maggie Johnson</a:t>
            </a:r>
          </a:p>
        </p:txBody>
      </p:sp>
      <p:sp>
        <p:nvSpPr>
          <p:cNvPr id="6" name="Content Placeholder 2">
            <a:extLst>
              <a:ext uri="{FF2B5EF4-FFF2-40B4-BE49-F238E27FC236}">
                <a16:creationId xmlns:a16="http://schemas.microsoft.com/office/drawing/2014/main" id="{9FC0BE87-B3D4-4F67-BF3D-67924615FCD0}"/>
              </a:ext>
            </a:extLst>
          </p:cNvPr>
          <p:cNvSpPr txBox="1">
            <a:spLocks/>
          </p:cNvSpPr>
          <p:nvPr/>
        </p:nvSpPr>
        <p:spPr>
          <a:xfrm>
            <a:off x="453605" y="3023877"/>
            <a:ext cx="8710483" cy="2717703"/>
          </a:xfrm>
          <a:prstGeom prst="rect">
            <a:avLst/>
          </a:prstGeom>
          <a:solidFill>
            <a:srgbClr val="4C4C4C">
              <a:alpha val="80000"/>
            </a:srgbClr>
          </a:solidFill>
        </p:spPr>
        <p:txBody>
          <a:bodyPr vert="horz" lIns="91440" tIns="45720" rIns="91440" bIns="45720" rtlCol="0">
            <a:noAutofit/>
          </a:bodyPr>
          <a:lstStyle>
            <a:lvl1pPr marL="342900" indent="-342900" algn="l" defTabSz="457200" rtl="0" eaLnBrk="1" latinLnBrk="0" hangingPunct="1">
              <a:spcBef>
                <a:spcPct val="20000"/>
              </a:spcBef>
              <a:buClr>
                <a:schemeClr val="tx2"/>
              </a:buClr>
              <a:buFont typeface="Wingdings" panose="05000000000000000000" pitchFamily="2" charset="2"/>
              <a:buChar char="ü"/>
              <a:defRPr sz="28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FFDE22"/>
              </a:buClr>
              <a:buSzTx/>
              <a:buFont typeface="Wingdings" panose="05000000000000000000" pitchFamily="2" charset="2"/>
              <a:buChar char="ü"/>
              <a:tabLst/>
              <a:defRPr/>
            </a:pPr>
            <a:r>
              <a:rPr kumimoji="0" lang="en-US" sz="2600" b="0" i="0" u="none" strike="noStrike" kern="1200" cap="none" spc="0" normalizeH="0" baseline="0" noProof="0" dirty="0">
                <a:ln>
                  <a:noFill/>
                </a:ln>
                <a:solidFill>
                  <a:sysClr val="window" lastClr="FFFFFF"/>
                </a:solidFill>
                <a:effectLst/>
                <a:uLnTx/>
                <a:uFillTx/>
                <a:latin typeface="Franklin Gothic Book"/>
                <a:ea typeface="+mn-ea"/>
                <a:cs typeface="+mn-cs"/>
              </a:rPr>
              <a:t>Facilitates an established system</a:t>
            </a:r>
          </a:p>
          <a:p>
            <a:pPr marL="342900" marR="0" lvl="0" indent="-342900" algn="l" defTabSz="457200" rtl="0" eaLnBrk="1" fontAlgn="auto" latinLnBrk="0" hangingPunct="1">
              <a:lnSpc>
                <a:spcPct val="100000"/>
              </a:lnSpc>
              <a:spcBef>
                <a:spcPct val="20000"/>
              </a:spcBef>
              <a:spcAft>
                <a:spcPts val="0"/>
              </a:spcAft>
              <a:buClr>
                <a:srgbClr val="FFDE22"/>
              </a:buClr>
              <a:buSzTx/>
              <a:buFont typeface="Wingdings" panose="05000000000000000000" pitchFamily="2" charset="2"/>
              <a:buChar char="ü"/>
              <a:tabLst/>
              <a:defRPr/>
            </a:pPr>
            <a:r>
              <a:rPr lang="en-US" sz="2600" dirty="0">
                <a:solidFill>
                  <a:sysClr val="window" lastClr="FFFFFF"/>
                </a:solidFill>
                <a:latin typeface="Franklin Gothic Book"/>
              </a:rPr>
              <a:t>Models expressive, fluent reading</a:t>
            </a:r>
          </a:p>
          <a:p>
            <a:pPr marL="342900" marR="0" lvl="0" indent="-342900" algn="l" defTabSz="457200" rtl="0" eaLnBrk="1" fontAlgn="auto" latinLnBrk="0" hangingPunct="1">
              <a:lnSpc>
                <a:spcPct val="100000"/>
              </a:lnSpc>
              <a:spcBef>
                <a:spcPct val="20000"/>
              </a:spcBef>
              <a:spcAft>
                <a:spcPts val="0"/>
              </a:spcAft>
              <a:buClr>
                <a:srgbClr val="FFDE22"/>
              </a:buClr>
              <a:buSzTx/>
              <a:buFont typeface="Wingdings" panose="05000000000000000000" pitchFamily="2" charset="2"/>
              <a:buChar char="ü"/>
              <a:tabLst/>
              <a:defRPr/>
            </a:pPr>
            <a:r>
              <a:rPr kumimoji="0" lang="en-US" sz="2600" b="0" i="0" u="none" strike="noStrike" kern="1200" cap="none" spc="0" normalizeH="0" baseline="0" noProof="0" dirty="0">
                <a:ln>
                  <a:noFill/>
                </a:ln>
                <a:solidFill>
                  <a:sysClr val="window" lastClr="FFFFFF"/>
                </a:solidFill>
                <a:effectLst/>
                <a:uLnTx/>
                <a:uFillTx/>
                <a:latin typeface="Franklin Gothic Book"/>
                <a:ea typeface="+mn-ea"/>
                <a:cs typeface="+mn-cs"/>
              </a:rPr>
              <a:t>Students practice reading aloud (with fluency prompting!)</a:t>
            </a:r>
          </a:p>
          <a:p>
            <a:pPr marL="342900" marR="0" lvl="0" indent="-342900" algn="l" defTabSz="457200" rtl="0" eaLnBrk="1" fontAlgn="auto" latinLnBrk="0" hangingPunct="1">
              <a:lnSpc>
                <a:spcPct val="100000"/>
              </a:lnSpc>
              <a:spcBef>
                <a:spcPct val="20000"/>
              </a:spcBef>
              <a:spcAft>
                <a:spcPts val="0"/>
              </a:spcAft>
              <a:buClr>
                <a:srgbClr val="FFDE22"/>
              </a:buClr>
              <a:buSzTx/>
              <a:buFont typeface="Wingdings" panose="05000000000000000000" pitchFamily="2" charset="2"/>
              <a:buChar char="ü"/>
              <a:tabLst/>
              <a:defRPr/>
            </a:pPr>
            <a:r>
              <a:rPr kumimoji="0" lang="en-US" sz="2600" b="0" i="0" u="none" strike="noStrike" kern="1200" cap="none" spc="0" normalizeH="0" baseline="0" noProof="0" dirty="0">
                <a:ln>
                  <a:noFill/>
                </a:ln>
                <a:solidFill>
                  <a:sysClr val="window" lastClr="FFFFFF"/>
                </a:solidFill>
                <a:effectLst/>
                <a:uLnTx/>
                <a:uFillTx/>
                <a:latin typeface="Franklin Gothic Book"/>
                <a:ea typeface="+mn-ea"/>
                <a:cs typeface="+mn-cs"/>
              </a:rPr>
              <a:t>Connects to the meaning of the text (“an irritated Atticus”)</a:t>
            </a:r>
          </a:p>
          <a:p>
            <a:pPr marL="342900" marR="0" lvl="0" indent="-342900" algn="l" defTabSz="457200" rtl="0" eaLnBrk="1" fontAlgn="auto" latinLnBrk="0" hangingPunct="1">
              <a:lnSpc>
                <a:spcPct val="100000"/>
              </a:lnSpc>
              <a:spcBef>
                <a:spcPct val="20000"/>
              </a:spcBef>
              <a:spcAft>
                <a:spcPts val="0"/>
              </a:spcAft>
              <a:buClr>
                <a:srgbClr val="FFDE22"/>
              </a:buClr>
              <a:buSzTx/>
              <a:buFont typeface="Wingdings" panose="05000000000000000000" pitchFamily="2" charset="2"/>
              <a:buChar char="ü"/>
              <a:tabLst/>
              <a:defRPr/>
            </a:pPr>
            <a:r>
              <a:rPr lang="en-US" sz="2600" dirty="0">
                <a:solidFill>
                  <a:sysClr val="window" lastClr="FFFFFF"/>
                </a:solidFill>
                <a:latin typeface="Franklin Gothic Book"/>
              </a:rPr>
              <a:t>Smiles and laughs of appreciation: reading is shared and social</a:t>
            </a:r>
            <a:endParaRPr kumimoji="0" lang="en-US" sz="2600" b="0" i="0" u="none" strike="noStrike" kern="1200" cap="none" spc="0" normalizeH="0" baseline="0" noProof="0" dirty="0">
              <a:ln>
                <a:noFill/>
              </a:ln>
              <a:solidFill>
                <a:sysClr val="window" lastClr="FFFFFF"/>
              </a:solidFill>
              <a:effectLst/>
              <a:uLnTx/>
              <a:uFillTx/>
              <a:latin typeface="Franklin Gothic Book"/>
              <a:ea typeface="+mn-ea"/>
              <a:cs typeface="+mn-cs"/>
            </a:endParaRPr>
          </a:p>
        </p:txBody>
      </p:sp>
    </p:spTree>
    <p:extLst>
      <p:ext uri="{BB962C8B-B14F-4D97-AF65-F5344CB8AC3E}">
        <p14:creationId xmlns:p14="http://schemas.microsoft.com/office/powerpoint/2010/main" val="1776975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F7B1D-54E3-4103-95EF-3C43C2CF50AD}"/>
              </a:ext>
            </a:extLst>
          </p:cNvPr>
          <p:cNvSpPr>
            <a:spLocks noGrp="1"/>
          </p:cNvSpPr>
          <p:nvPr>
            <p:ph type="ctrTitle"/>
          </p:nvPr>
        </p:nvSpPr>
        <p:spPr>
          <a:xfrm>
            <a:off x="110836" y="2130427"/>
            <a:ext cx="9033164" cy="1470025"/>
          </a:xfrm>
        </p:spPr>
        <p:txBody>
          <a:bodyPr>
            <a:noAutofit/>
          </a:bodyPr>
          <a:lstStyle/>
          <a:p>
            <a:pPr algn="ctr"/>
            <a:r>
              <a:rPr lang="en-US" dirty="0">
                <a:solidFill>
                  <a:schemeClr val="tx2"/>
                </a:solidFill>
              </a:rPr>
              <a:t>AIR</a:t>
            </a:r>
            <a:br>
              <a:rPr lang="en-US" dirty="0">
                <a:solidFill>
                  <a:schemeClr val="tx2"/>
                </a:solidFill>
              </a:rPr>
            </a:br>
            <a:r>
              <a:rPr lang="en-US" dirty="0">
                <a:solidFill>
                  <a:schemeClr val="bg1"/>
                </a:solidFill>
              </a:rPr>
              <a:t>Ways of Reading &amp; Annotating</a:t>
            </a:r>
            <a:br>
              <a:rPr lang="en-US" dirty="0">
                <a:solidFill>
                  <a:schemeClr val="bg1"/>
                </a:solidFill>
              </a:rPr>
            </a:br>
            <a:r>
              <a:rPr lang="en-US" dirty="0">
                <a:solidFill>
                  <a:schemeClr val="bg1"/>
                </a:solidFill>
              </a:rPr>
              <a:t> Clip Library</a:t>
            </a:r>
            <a:endParaRPr lang="en-US" dirty="0"/>
          </a:p>
        </p:txBody>
      </p:sp>
    </p:spTree>
    <p:extLst>
      <p:ext uri="{BB962C8B-B14F-4D97-AF65-F5344CB8AC3E}">
        <p14:creationId xmlns:p14="http://schemas.microsoft.com/office/powerpoint/2010/main" val="4164613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D75EF1A6-5BBF-4998-953D-2DDF232ADA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14" r="29688" b="17764"/>
          <a:stretch/>
        </p:blipFill>
        <p:spPr bwMode="auto">
          <a:xfrm>
            <a:off x="457200" y="0"/>
            <a:ext cx="8691132" cy="6015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txBox="1">
            <a:spLocks noChangeArrowheads="1"/>
          </p:cNvSpPr>
          <p:nvPr/>
        </p:nvSpPr>
        <p:spPr>
          <a:xfrm>
            <a:off x="457200" y="76200"/>
            <a:ext cx="8686800" cy="597932"/>
          </a:xfrm>
          <a:prstGeom prst="rect">
            <a:avLst/>
          </a:prstGeom>
          <a:solidFill>
            <a:srgbClr val="484848">
              <a:alpha val="80000"/>
            </a:srgbClr>
          </a:solidFill>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DE22"/>
                </a:solidFill>
                <a:effectLst/>
                <a:uLnTx/>
                <a:uFillTx/>
                <a:latin typeface="Franklin Gothic Medium"/>
                <a:ea typeface="+mj-ea"/>
                <a:cs typeface="+mj-cs"/>
              </a:rPr>
              <a:t>Eric Snider</a:t>
            </a:r>
          </a:p>
        </p:txBody>
      </p:sp>
      <p:sp>
        <p:nvSpPr>
          <p:cNvPr id="9" name="Rectangle 2">
            <a:extLst>
              <a:ext uri="{FF2B5EF4-FFF2-40B4-BE49-F238E27FC236}">
                <a16:creationId xmlns:a16="http://schemas.microsoft.com/office/drawing/2014/main" id="{CAA7B0B7-CB29-41E4-8BA4-17FA27857CCA}"/>
              </a:ext>
            </a:extLst>
          </p:cNvPr>
          <p:cNvSpPr txBox="1">
            <a:spLocks noChangeArrowheads="1"/>
          </p:cNvSpPr>
          <p:nvPr/>
        </p:nvSpPr>
        <p:spPr>
          <a:xfrm>
            <a:off x="457200" y="4555276"/>
            <a:ext cx="8686800" cy="1014413"/>
          </a:xfrm>
          <a:prstGeom prst="rect">
            <a:avLst/>
          </a:prstGeom>
          <a:solidFill>
            <a:srgbClr val="484848">
              <a:alpha val="80000"/>
            </a:srgbClr>
          </a:solidFill>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lvl="0" algn="ctr">
              <a:defRPr/>
            </a:pPr>
            <a:r>
              <a:rPr lang="en-US" sz="2600" dirty="0">
                <a:solidFill>
                  <a:sysClr val="window" lastClr="FFFFFF"/>
                </a:solidFill>
                <a:latin typeface="Franklin Gothic Book"/>
                <a:ea typeface="+mn-ea"/>
                <a:cs typeface="+mn-cs"/>
              </a:rPr>
              <a:t>What’s effective about Eric’s implementation of AIR?</a:t>
            </a:r>
          </a:p>
        </p:txBody>
      </p:sp>
    </p:spTree>
    <p:extLst>
      <p:ext uri="{BB962C8B-B14F-4D97-AF65-F5344CB8AC3E}">
        <p14:creationId xmlns:p14="http://schemas.microsoft.com/office/powerpoint/2010/main" val="3489950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E3BAE9F0-3146-4804-B6AE-84A67F39D6B4}"/>
              </a:ext>
            </a:extLst>
          </p:cNvPr>
          <p:cNvPicPr>
            <a:picLocks noChangeAspect="1" noChangeArrowheads="1"/>
          </p:cNvPicPr>
          <p:nvPr/>
        </p:nvPicPr>
        <p:blipFill rotWithShape="1">
          <a:blip r:embed="rId3">
            <a:duotone>
              <a:prstClr val="black"/>
              <a:schemeClr val="accent6">
                <a:tint val="45000"/>
                <a:satMod val="400000"/>
              </a:schemeClr>
            </a:duotone>
            <a:extLst>
              <a:ext uri="{28A0092B-C50C-407E-A947-70E740481C1C}">
                <a14:useLocalDpi xmlns:a14="http://schemas.microsoft.com/office/drawing/2010/main" val="0"/>
              </a:ext>
            </a:extLst>
          </a:blip>
          <a:srcRect l="3514" r="29688" b="17764"/>
          <a:stretch/>
        </p:blipFill>
        <p:spPr bwMode="auto">
          <a:xfrm>
            <a:off x="457200" y="0"/>
            <a:ext cx="8691132" cy="6015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txBox="1">
            <a:spLocks noChangeArrowheads="1"/>
          </p:cNvSpPr>
          <p:nvPr/>
        </p:nvSpPr>
        <p:spPr>
          <a:xfrm>
            <a:off x="457200" y="76200"/>
            <a:ext cx="8686800" cy="597932"/>
          </a:xfrm>
          <a:prstGeom prst="rect">
            <a:avLst/>
          </a:prstGeom>
          <a:solidFill>
            <a:srgbClr val="484848">
              <a:alpha val="80000"/>
            </a:srgbClr>
          </a:solidFill>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lvl="0" algn="ctr">
              <a:defRPr/>
            </a:pPr>
            <a:r>
              <a:rPr lang="en-US" dirty="0">
                <a:solidFill>
                  <a:srgbClr val="FFDE22"/>
                </a:solidFill>
              </a:rPr>
              <a:t>Eric Snider</a:t>
            </a:r>
          </a:p>
        </p:txBody>
      </p:sp>
      <p:sp>
        <p:nvSpPr>
          <p:cNvPr id="9" name="Rectangle 2">
            <a:extLst>
              <a:ext uri="{FF2B5EF4-FFF2-40B4-BE49-F238E27FC236}">
                <a16:creationId xmlns:a16="http://schemas.microsoft.com/office/drawing/2014/main" id="{CAA7B0B7-CB29-41E4-8BA4-17FA27857CCA}"/>
              </a:ext>
            </a:extLst>
          </p:cNvPr>
          <p:cNvSpPr txBox="1">
            <a:spLocks noChangeArrowheads="1"/>
          </p:cNvSpPr>
          <p:nvPr/>
        </p:nvSpPr>
        <p:spPr>
          <a:xfrm>
            <a:off x="457200" y="3671888"/>
            <a:ext cx="8686800" cy="2214562"/>
          </a:xfrm>
          <a:prstGeom prst="rect">
            <a:avLst/>
          </a:prstGeom>
          <a:solidFill>
            <a:srgbClr val="484848">
              <a:alpha val="80000"/>
            </a:srgbClr>
          </a:solidFill>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457200" lvl="0" indent="-457200">
              <a:buClr>
                <a:srgbClr val="FFDE22"/>
              </a:buClr>
              <a:buFont typeface="Wingdings" panose="05000000000000000000" pitchFamily="2" charset="2"/>
              <a:buChar char="ü"/>
              <a:defRPr/>
            </a:pPr>
            <a:r>
              <a:rPr lang="en-US" sz="2800" dirty="0">
                <a:solidFill>
                  <a:prstClr val="white"/>
                </a:solidFill>
                <a:latin typeface="Franklin Gothic Book"/>
              </a:rPr>
              <a:t>Short, intentionally chosen section of text</a:t>
            </a:r>
          </a:p>
          <a:p>
            <a:pPr marL="457200" lvl="0" indent="-457200">
              <a:buClr>
                <a:srgbClr val="FFDE22"/>
              </a:buClr>
              <a:buFont typeface="Wingdings" panose="05000000000000000000" pitchFamily="2" charset="2"/>
              <a:buChar char="ü"/>
              <a:defRPr/>
            </a:pPr>
            <a:r>
              <a:rPr lang="en-US" sz="2800" dirty="0">
                <a:solidFill>
                  <a:prstClr val="white"/>
                </a:solidFill>
                <a:latin typeface="Franklin Gothic Book"/>
              </a:rPr>
              <a:t>Specific, observable annotation task</a:t>
            </a:r>
          </a:p>
          <a:p>
            <a:pPr marL="457200" lvl="0" indent="-457200">
              <a:buClr>
                <a:srgbClr val="FFDE22"/>
              </a:buClr>
              <a:buFont typeface="Wingdings" panose="05000000000000000000" pitchFamily="2" charset="2"/>
              <a:buChar char="ü"/>
              <a:defRPr/>
            </a:pPr>
            <a:r>
              <a:rPr lang="en-US" sz="2800" dirty="0">
                <a:solidFill>
                  <a:prstClr val="white"/>
                </a:solidFill>
                <a:latin typeface="Franklin Gothic Book"/>
              </a:rPr>
              <a:t>Individual feedback and differentiated support</a:t>
            </a:r>
          </a:p>
          <a:p>
            <a:pPr marL="457200" lvl="0" indent="-457200">
              <a:buClr>
                <a:srgbClr val="FFDE22"/>
              </a:buClr>
              <a:buFont typeface="Wingdings" panose="05000000000000000000" pitchFamily="2" charset="2"/>
              <a:buChar char="ü"/>
              <a:defRPr/>
            </a:pPr>
            <a:r>
              <a:rPr lang="en-US" sz="2800" dirty="0">
                <a:solidFill>
                  <a:prstClr val="white"/>
                </a:solidFill>
                <a:latin typeface="Franklin Gothic Book"/>
              </a:rPr>
              <a:t>Pacing markers support stamina building and attentive reading</a:t>
            </a:r>
          </a:p>
        </p:txBody>
      </p:sp>
    </p:spTree>
    <p:extLst>
      <p:ext uri="{BB962C8B-B14F-4D97-AF65-F5344CB8AC3E}">
        <p14:creationId xmlns:p14="http://schemas.microsoft.com/office/powerpoint/2010/main" val="4160507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F493F-0494-4212-A2CD-79D27F217FF0}"/>
              </a:ext>
            </a:extLst>
          </p:cNvPr>
          <p:cNvSpPr>
            <a:spLocks noGrp="1"/>
          </p:cNvSpPr>
          <p:nvPr>
            <p:ph type="title"/>
          </p:nvPr>
        </p:nvSpPr>
        <p:spPr/>
        <p:txBody>
          <a:bodyPr>
            <a:noAutofit/>
          </a:bodyPr>
          <a:lstStyle/>
          <a:p>
            <a:r>
              <a:rPr lang="en-US" dirty="0"/>
              <a:t>Table of Contents</a:t>
            </a:r>
          </a:p>
        </p:txBody>
      </p:sp>
      <p:sp>
        <p:nvSpPr>
          <p:cNvPr id="3" name="Content Placeholder 2">
            <a:extLst>
              <a:ext uri="{FF2B5EF4-FFF2-40B4-BE49-F238E27FC236}">
                <a16:creationId xmlns:a16="http://schemas.microsoft.com/office/drawing/2014/main" id="{4962BF52-9DC3-4BC8-B367-C686BB7AFD2C}"/>
              </a:ext>
            </a:extLst>
          </p:cNvPr>
          <p:cNvSpPr>
            <a:spLocks noGrp="1"/>
          </p:cNvSpPr>
          <p:nvPr>
            <p:ph idx="1"/>
          </p:nvPr>
        </p:nvSpPr>
        <p:spPr/>
        <p:txBody>
          <a:bodyPr/>
          <a:lstStyle/>
          <a:p>
            <a:pPr marL="515938" lvl="1" indent="-514350">
              <a:buFont typeface="+mj-lt"/>
              <a:buAutoNum type="arabicPeriod"/>
            </a:pPr>
            <a:endParaRPr lang="en-US" dirty="0"/>
          </a:p>
          <a:p>
            <a:endParaRPr lang="en-US" dirty="0"/>
          </a:p>
        </p:txBody>
      </p:sp>
      <p:sp>
        <p:nvSpPr>
          <p:cNvPr id="4" name="TextBox 3">
            <a:extLst>
              <a:ext uri="{FF2B5EF4-FFF2-40B4-BE49-F238E27FC236}">
                <a16:creationId xmlns:a16="http://schemas.microsoft.com/office/drawing/2014/main" id="{7FEE333F-1164-4863-9ED9-E27631213436}"/>
              </a:ext>
            </a:extLst>
          </p:cNvPr>
          <p:cNvSpPr txBox="1"/>
          <p:nvPr/>
        </p:nvSpPr>
        <p:spPr>
          <a:xfrm>
            <a:off x="584138" y="783121"/>
            <a:ext cx="8255061" cy="5509200"/>
          </a:xfrm>
          <a:prstGeom prst="rect">
            <a:avLst/>
          </a:prstGeom>
          <a:noFill/>
        </p:spPr>
        <p:txBody>
          <a:bodyPr wrap="square" rtlCol="0">
            <a:spAutoFit/>
          </a:bodyPr>
          <a:lstStyle/>
          <a:p>
            <a:r>
              <a:rPr lang="en-US" sz="3200" dirty="0">
                <a:solidFill>
                  <a:schemeClr val="tx2"/>
                </a:solidFill>
                <a:hlinkClick r:id="rId3" action="ppaction://hlinksldjump"/>
              </a:rPr>
              <a:t>Read Aloud </a:t>
            </a:r>
            <a:endParaRPr lang="en-US" sz="3200" dirty="0">
              <a:solidFill>
                <a:schemeClr val="tx2"/>
              </a:solidFill>
            </a:endParaRPr>
          </a:p>
          <a:p>
            <a:pPr marL="914400" lvl="1" indent="-457200">
              <a:buFont typeface="Arial" panose="020B0604020202020204" pitchFamily="34" charset="0"/>
              <a:buChar char="•"/>
            </a:pPr>
            <a:r>
              <a:rPr lang="en-US" sz="2800" dirty="0"/>
              <a:t>Modeling fluency &amp; sharing in the joy of reading</a:t>
            </a:r>
          </a:p>
          <a:p>
            <a:r>
              <a:rPr lang="en-US" sz="3200" dirty="0">
                <a:solidFill>
                  <a:schemeClr val="tx2"/>
                </a:solidFill>
                <a:hlinkClick r:id="rId4" action="ppaction://hlinksldjump"/>
              </a:rPr>
              <a:t>FASE Reading</a:t>
            </a:r>
            <a:endParaRPr lang="en-US" sz="3200" dirty="0">
              <a:solidFill>
                <a:schemeClr val="tx2"/>
              </a:solidFill>
            </a:endParaRPr>
          </a:p>
          <a:p>
            <a:pPr marL="914400" lvl="1" indent="-457200">
              <a:buFont typeface="Arial" panose="020B0604020202020204" pitchFamily="34" charset="0"/>
              <a:buChar char="•"/>
            </a:pPr>
            <a:r>
              <a:rPr lang="en-US" sz="2800" dirty="0"/>
              <a:t>A system for shared oral reading that cultivates a culture in which reading is fluent, accountable, social, and expressive</a:t>
            </a:r>
          </a:p>
          <a:p>
            <a:r>
              <a:rPr lang="en-US" sz="3200" u="sng" dirty="0">
                <a:solidFill>
                  <a:schemeClr val="tx2"/>
                </a:solidFill>
                <a:hlinkClick r:id="rId5" action="ppaction://hlinksldjump"/>
              </a:rPr>
              <a:t>Accountable Independent Reading (AIR) </a:t>
            </a:r>
            <a:endParaRPr lang="en-US" sz="3200" u="sng" dirty="0">
              <a:solidFill>
                <a:schemeClr val="tx2"/>
              </a:solidFill>
            </a:endParaRPr>
          </a:p>
          <a:p>
            <a:pPr marL="914400" lvl="1" indent="-457200">
              <a:buFont typeface="Arial" panose="020B0604020202020204" pitchFamily="34" charset="0"/>
              <a:buChar char="•"/>
            </a:pPr>
            <a:r>
              <a:rPr lang="en-US" sz="2800" dirty="0"/>
              <a:t>Students read independently with a specific focus or task in mind.</a:t>
            </a:r>
          </a:p>
          <a:p>
            <a:r>
              <a:rPr lang="en-US" sz="3200" dirty="0">
                <a:solidFill>
                  <a:schemeClr val="tx2"/>
                </a:solidFill>
                <a:hlinkClick r:id="rId6" action="ppaction://hlinksldjump"/>
              </a:rPr>
              <a:t>Annotation</a:t>
            </a:r>
            <a:endParaRPr lang="en-US" sz="3200" dirty="0">
              <a:solidFill>
                <a:schemeClr val="tx2"/>
              </a:solidFill>
            </a:endParaRPr>
          </a:p>
          <a:p>
            <a:pPr marL="914400" lvl="1" indent="-457200">
              <a:buFont typeface="Arial" panose="020B0604020202020204" pitchFamily="34" charset="0"/>
              <a:buChar char="•"/>
            </a:pPr>
            <a:r>
              <a:rPr lang="en-US" sz="2800" dirty="0"/>
              <a:t>Marking up text to illuminate student thinking</a:t>
            </a:r>
          </a:p>
          <a:p>
            <a:pPr lvl="1"/>
            <a:endParaRPr lang="en-US" sz="2800" dirty="0"/>
          </a:p>
        </p:txBody>
      </p:sp>
    </p:spTree>
    <p:extLst>
      <p:ext uri="{BB962C8B-B14F-4D97-AF65-F5344CB8AC3E}">
        <p14:creationId xmlns:p14="http://schemas.microsoft.com/office/powerpoint/2010/main" val="1085390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12686BA-00EE-497B-A44D-D113EEC489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52" t="1" b="1301"/>
          <a:stretch/>
        </p:blipFill>
        <p:spPr bwMode="auto">
          <a:xfrm>
            <a:off x="452866" y="1"/>
            <a:ext cx="8691133" cy="6019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457200" y="76200"/>
            <a:ext cx="8686800" cy="597932"/>
          </a:xfrm>
          <a:prstGeom prst="rect">
            <a:avLst/>
          </a:prstGeom>
          <a:solidFill>
            <a:srgbClr val="484848">
              <a:alpha val="80000"/>
            </a:srgbClr>
          </a:solidFill>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DE22"/>
                </a:solidFill>
                <a:effectLst/>
                <a:uLnTx/>
                <a:uFillTx/>
                <a:latin typeface="Franklin Gothic Medium"/>
                <a:ea typeface="+mj-ea"/>
                <a:cs typeface="+mj-cs"/>
              </a:rPr>
              <a:t>Kirby Jarrell</a:t>
            </a:r>
          </a:p>
        </p:txBody>
      </p:sp>
      <p:sp>
        <p:nvSpPr>
          <p:cNvPr id="9" name="Rectangle 2">
            <a:extLst>
              <a:ext uri="{FF2B5EF4-FFF2-40B4-BE49-F238E27FC236}">
                <a16:creationId xmlns:a16="http://schemas.microsoft.com/office/drawing/2014/main" id="{CAA7B0B7-CB29-41E4-8BA4-17FA27857CCA}"/>
              </a:ext>
            </a:extLst>
          </p:cNvPr>
          <p:cNvSpPr txBox="1">
            <a:spLocks noChangeArrowheads="1"/>
          </p:cNvSpPr>
          <p:nvPr/>
        </p:nvSpPr>
        <p:spPr>
          <a:xfrm>
            <a:off x="457200" y="4875317"/>
            <a:ext cx="8686800" cy="976844"/>
          </a:xfrm>
          <a:prstGeom prst="rect">
            <a:avLst/>
          </a:prstGeom>
          <a:solidFill>
            <a:srgbClr val="484848">
              <a:alpha val="80000"/>
            </a:srgbClr>
          </a:solidFill>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lvl="0" algn="ctr">
              <a:spcBef>
                <a:spcPts val="0"/>
              </a:spcBef>
              <a:defRPr/>
            </a:pPr>
            <a:r>
              <a:rPr lang="en-US" sz="2800" dirty="0">
                <a:solidFill>
                  <a:prstClr val="white"/>
                </a:solidFill>
                <a:latin typeface="Franklin Gothic Book"/>
              </a:rPr>
              <a:t>How does Kirby set her students up for success in their independent reading of a complex text? </a:t>
            </a:r>
          </a:p>
        </p:txBody>
      </p:sp>
    </p:spTree>
    <p:extLst>
      <p:ext uri="{BB962C8B-B14F-4D97-AF65-F5344CB8AC3E}">
        <p14:creationId xmlns:p14="http://schemas.microsoft.com/office/powerpoint/2010/main" val="3583363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752B7AAD-6F6B-4402-9DAA-826FF4C8BDDE}"/>
              </a:ext>
            </a:extLst>
          </p:cNvPr>
          <p:cNvPicPr>
            <a:picLocks noChangeAspect="1" noChangeArrowheads="1"/>
          </p:cNvPicPr>
          <p:nvPr/>
        </p:nvPicPr>
        <p:blipFill rotWithShape="1">
          <a:blip r:embed="rId3">
            <a:duotone>
              <a:prstClr val="black"/>
              <a:schemeClr val="accent6">
                <a:tint val="45000"/>
                <a:satMod val="400000"/>
              </a:schemeClr>
            </a:duotone>
            <a:extLst>
              <a:ext uri="{28A0092B-C50C-407E-A947-70E740481C1C}">
                <a14:useLocalDpi xmlns:a14="http://schemas.microsoft.com/office/drawing/2010/main" val="0"/>
              </a:ext>
            </a:extLst>
          </a:blip>
          <a:srcRect l="4952" t="1" b="1301"/>
          <a:stretch/>
        </p:blipFill>
        <p:spPr bwMode="auto">
          <a:xfrm>
            <a:off x="457200" y="1"/>
            <a:ext cx="8691133" cy="6019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457200" y="76200"/>
            <a:ext cx="8686800" cy="597932"/>
          </a:xfrm>
          <a:prstGeom prst="rect">
            <a:avLst/>
          </a:prstGeom>
          <a:solidFill>
            <a:srgbClr val="484848">
              <a:alpha val="80000"/>
            </a:srgbClr>
          </a:solidFill>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lvl="0" algn="ctr">
              <a:defRPr/>
            </a:pPr>
            <a:r>
              <a:rPr lang="en-US" dirty="0">
                <a:solidFill>
                  <a:srgbClr val="FFDE22"/>
                </a:solidFill>
              </a:rPr>
              <a:t>Kirby Jarrell</a:t>
            </a:r>
          </a:p>
        </p:txBody>
      </p:sp>
      <p:sp>
        <p:nvSpPr>
          <p:cNvPr id="9" name="Rectangle 2">
            <a:extLst>
              <a:ext uri="{FF2B5EF4-FFF2-40B4-BE49-F238E27FC236}">
                <a16:creationId xmlns:a16="http://schemas.microsoft.com/office/drawing/2014/main" id="{CAA7B0B7-CB29-41E4-8BA4-17FA27857CCA}"/>
              </a:ext>
            </a:extLst>
          </p:cNvPr>
          <p:cNvSpPr txBox="1">
            <a:spLocks noChangeArrowheads="1"/>
          </p:cNvSpPr>
          <p:nvPr/>
        </p:nvSpPr>
        <p:spPr>
          <a:xfrm>
            <a:off x="457200" y="4011930"/>
            <a:ext cx="8686800" cy="2007871"/>
          </a:xfrm>
          <a:prstGeom prst="rect">
            <a:avLst/>
          </a:prstGeom>
          <a:solidFill>
            <a:srgbClr val="484848">
              <a:alpha val="80000"/>
            </a:srgbClr>
          </a:solidFill>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457200" lvl="0" indent="-457200">
              <a:buClr>
                <a:srgbClr val="FFDE22"/>
              </a:buClr>
              <a:buFont typeface="Wingdings" panose="05000000000000000000" pitchFamily="2" charset="2"/>
              <a:buChar char="ü"/>
              <a:defRPr/>
            </a:pPr>
            <a:r>
              <a:rPr lang="en-US" sz="2800" dirty="0">
                <a:solidFill>
                  <a:prstClr val="white"/>
                </a:solidFill>
                <a:latin typeface="Franklin Gothic Book"/>
              </a:rPr>
              <a:t>Specific, observable annotation task</a:t>
            </a:r>
          </a:p>
          <a:p>
            <a:pPr marL="457200" lvl="0" indent="-457200">
              <a:buClr>
                <a:srgbClr val="FFDE22"/>
              </a:buClr>
              <a:buFont typeface="Wingdings" panose="05000000000000000000" pitchFamily="2" charset="2"/>
              <a:buChar char="ü"/>
              <a:defRPr/>
            </a:pPr>
            <a:r>
              <a:rPr lang="en-US" sz="2800" dirty="0">
                <a:solidFill>
                  <a:prstClr val="white"/>
                </a:solidFill>
                <a:latin typeface="Franklin Gothic Book"/>
              </a:rPr>
              <a:t>Individual feedback and differentiated support</a:t>
            </a:r>
          </a:p>
          <a:p>
            <a:pPr marL="457200" indent="-457200">
              <a:buClr>
                <a:srgbClr val="FFDE22"/>
              </a:buClr>
              <a:buFont typeface="Wingdings" panose="05000000000000000000" pitchFamily="2" charset="2"/>
              <a:buChar char="ü"/>
              <a:defRPr/>
            </a:pPr>
            <a:r>
              <a:rPr lang="en-US" sz="2800" dirty="0">
                <a:solidFill>
                  <a:prstClr val="white"/>
                </a:solidFill>
                <a:latin typeface="Franklin Gothic Book"/>
              </a:rPr>
              <a:t>Names and celebrates the challenge and progress</a:t>
            </a:r>
          </a:p>
          <a:p>
            <a:pPr marL="457200" lvl="0" indent="-457200">
              <a:buClr>
                <a:srgbClr val="FFDE22"/>
              </a:buClr>
              <a:buFont typeface="Wingdings" panose="05000000000000000000" pitchFamily="2" charset="2"/>
              <a:buChar char="ü"/>
              <a:defRPr/>
            </a:pPr>
            <a:r>
              <a:rPr lang="en-US" sz="2800" dirty="0">
                <a:solidFill>
                  <a:prstClr val="white"/>
                </a:solidFill>
                <a:latin typeface="Franklin Gothic Book"/>
              </a:rPr>
              <a:t>“Stamps” in writing to lock in accurate thinking</a:t>
            </a:r>
          </a:p>
        </p:txBody>
      </p:sp>
    </p:spTree>
    <p:extLst>
      <p:ext uri="{BB962C8B-B14F-4D97-AF65-F5344CB8AC3E}">
        <p14:creationId xmlns:p14="http://schemas.microsoft.com/office/powerpoint/2010/main" val="3046530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20AF48-76EE-401B-8CDB-1C81A7DB6E49}"/>
              </a:ext>
            </a:extLst>
          </p:cNvPr>
          <p:cNvPicPr>
            <a:picLocks noChangeAspect="1"/>
          </p:cNvPicPr>
          <p:nvPr/>
        </p:nvPicPr>
        <p:blipFill rotWithShape="1">
          <a:blip r:embed="rId3"/>
          <a:srcRect l="21364" t="22390" r="26363" b="29933"/>
          <a:stretch/>
        </p:blipFill>
        <p:spPr>
          <a:xfrm>
            <a:off x="394505" y="0"/>
            <a:ext cx="8749495" cy="6026727"/>
          </a:xfrm>
          <a:prstGeom prst="rect">
            <a:avLst/>
          </a:prstGeom>
        </p:spPr>
      </p:pic>
      <p:sp>
        <p:nvSpPr>
          <p:cNvPr id="5" name="Rectangle 2"/>
          <p:cNvSpPr txBox="1">
            <a:spLocks noChangeArrowheads="1"/>
          </p:cNvSpPr>
          <p:nvPr/>
        </p:nvSpPr>
        <p:spPr>
          <a:xfrm>
            <a:off x="457200" y="76200"/>
            <a:ext cx="8686800" cy="597932"/>
          </a:xfrm>
          <a:prstGeom prst="rect">
            <a:avLst/>
          </a:prstGeom>
          <a:solidFill>
            <a:srgbClr val="484848">
              <a:alpha val="80000"/>
            </a:srgbClr>
          </a:solidFill>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DE22"/>
                </a:solidFill>
                <a:effectLst/>
                <a:uLnTx/>
                <a:uFillTx/>
                <a:latin typeface="Franklin Gothic Medium"/>
                <a:ea typeface="+mj-ea"/>
                <a:cs typeface="+mj-cs"/>
              </a:rPr>
              <a:t>Trista Rivera</a:t>
            </a:r>
          </a:p>
        </p:txBody>
      </p:sp>
      <p:sp>
        <p:nvSpPr>
          <p:cNvPr id="9" name="Rectangle 2">
            <a:extLst>
              <a:ext uri="{FF2B5EF4-FFF2-40B4-BE49-F238E27FC236}">
                <a16:creationId xmlns:a16="http://schemas.microsoft.com/office/drawing/2014/main" id="{CAA7B0B7-CB29-41E4-8BA4-17FA27857CCA}"/>
              </a:ext>
            </a:extLst>
          </p:cNvPr>
          <p:cNvSpPr txBox="1">
            <a:spLocks noChangeArrowheads="1"/>
          </p:cNvSpPr>
          <p:nvPr/>
        </p:nvSpPr>
        <p:spPr>
          <a:xfrm>
            <a:off x="457200" y="4981643"/>
            <a:ext cx="8686800" cy="597932"/>
          </a:xfrm>
          <a:prstGeom prst="rect">
            <a:avLst/>
          </a:prstGeom>
          <a:solidFill>
            <a:srgbClr val="484848">
              <a:alpha val="80000"/>
            </a:srgbClr>
          </a:solidFill>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lvl="0" algn="ctr">
              <a:spcBef>
                <a:spcPts val="0"/>
              </a:spcBef>
              <a:defRPr/>
            </a:pPr>
            <a:r>
              <a:rPr lang="en-US" sz="2800" dirty="0">
                <a:solidFill>
                  <a:prstClr val="white"/>
                </a:solidFill>
                <a:latin typeface="Franklin Gothic Book"/>
              </a:rPr>
              <a:t>What makes Trista’s stretch of AIR effective? </a:t>
            </a:r>
          </a:p>
        </p:txBody>
      </p:sp>
    </p:spTree>
    <p:extLst>
      <p:ext uri="{BB962C8B-B14F-4D97-AF65-F5344CB8AC3E}">
        <p14:creationId xmlns:p14="http://schemas.microsoft.com/office/powerpoint/2010/main" val="2886196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540203-8877-4AAC-91CC-1F985082F71F}"/>
              </a:ext>
            </a:extLst>
          </p:cNvPr>
          <p:cNvPicPr>
            <a:picLocks noChangeAspect="1"/>
          </p:cNvPicPr>
          <p:nvPr/>
        </p:nvPicPr>
        <p:blipFill rotWithShape="1">
          <a:blip r:embed="rId3">
            <a:duotone>
              <a:prstClr val="black"/>
              <a:schemeClr val="accent6">
                <a:tint val="45000"/>
                <a:satMod val="400000"/>
              </a:schemeClr>
            </a:duotone>
          </a:blip>
          <a:srcRect l="21364" t="22390" r="26363" b="29933"/>
          <a:stretch/>
        </p:blipFill>
        <p:spPr>
          <a:xfrm>
            <a:off x="394505" y="0"/>
            <a:ext cx="8749495" cy="6026727"/>
          </a:xfrm>
          <a:prstGeom prst="rect">
            <a:avLst/>
          </a:prstGeom>
        </p:spPr>
      </p:pic>
      <p:sp>
        <p:nvSpPr>
          <p:cNvPr id="5" name="Rectangle 2"/>
          <p:cNvSpPr txBox="1">
            <a:spLocks noChangeArrowheads="1"/>
          </p:cNvSpPr>
          <p:nvPr/>
        </p:nvSpPr>
        <p:spPr>
          <a:xfrm>
            <a:off x="457200" y="76200"/>
            <a:ext cx="8686800" cy="597932"/>
          </a:xfrm>
          <a:prstGeom prst="rect">
            <a:avLst/>
          </a:prstGeom>
          <a:solidFill>
            <a:srgbClr val="484848">
              <a:alpha val="80000"/>
            </a:srgbClr>
          </a:solidFill>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lvl="0" algn="ctr">
              <a:defRPr/>
            </a:pPr>
            <a:r>
              <a:rPr lang="en-US" dirty="0">
                <a:solidFill>
                  <a:srgbClr val="FFDE22"/>
                </a:solidFill>
              </a:rPr>
              <a:t>Trista Rivera</a:t>
            </a:r>
          </a:p>
        </p:txBody>
      </p:sp>
      <p:sp>
        <p:nvSpPr>
          <p:cNvPr id="9" name="Rectangle 2">
            <a:extLst>
              <a:ext uri="{FF2B5EF4-FFF2-40B4-BE49-F238E27FC236}">
                <a16:creationId xmlns:a16="http://schemas.microsoft.com/office/drawing/2014/main" id="{CAA7B0B7-CB29-41E4-8BA4-17FA27857CCA}"/>
              </a:ext>
            </a:extLst>
          </p:cNvPr>
          <p:cNvSpPr txBox="1">
            <a:spLocks noChangeArrowheads="1"/>
          </p:cNvSpPr>
          <p:nvPr/>
        </p:nvSpPr>
        <p:spPr>
          <a:xfrm>
            <a:off x="457200" y="3832166"/>
            <a:ext cx="8686800" cy="1783081"/>
          </a:xfrm>
          <a:prstGeom prst="rect">
            <a:avLst/>
          </a:prstGeom>
          <a:solidFill>
            <a:srgbClr val="484848">
              <a:alpha val="80000"/>
            </a:srgbClr>
          </a:solidFill>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457200" lvl="0" indent="-457200">
              <a:buClr>
                <a:srgbClr val="FFDE22"/>
              </a:buClr>
              <a:buFont typeface="Wingdings" panose="05000000000000000000" pitchFamily="2" charset="2"/>
              <a:buChar char="ü"/>
              <a:defRPr/>
            </a:pPr>
            <a:r>
              <a:rPr lang="en-US" sz="2800" dirty="0">
                <a:solidFill>
                  <a:prstClr val="white"/>
                </a:solidFill>
                <a:latin typeface="Franklin Gothic Book"/>
              </a:rPr>
              <a:t>Gives clear What To Do directions</a:t>
            </a:r>
          </a:p>
          <a:p>
            <a:pPr marL="457200" lvl="0" indent="-457200">
              <a:buClr>
                <a:srgbClr val="FFDE22"/>
              </a:buClr>
              <a:buFont typeface="Wingdings" panose="05000000000000000000" pitchFamily="2" charset="2"/>
              <a:buChar char="ü"/>
              <a:defRPr/>
            </a:pPr>
            <a:r>
              <a:rPr lang="en-US" sz="2800" dirty="0">
                <a:solidFill>
                  <a:prstClr val="white"/>
                </a:solidFill>
                <a:latin typeface="Franklin Gothic Book"/>
              </a:rPr>
              <a:t>Focused feedback</a:t>
            </a:r>
          </a:p>
          <a:p>
            <a:pPr marL="457200" lvl="0" indent="-457200">
              <a:buClr>
                <a:srgbClr val="FFDE22"/>
              </a:buClr>
              <a:buFont typeface="Wingdings" panose="05000000000000000000" pitchFamily="2" charset="2"/>
              <a:buChar char="ü"/>
              <a:defRPr/>
            </a:pPr>
            <a:r>
              <a:rPr lang="en-US" sz="2800" dirty="0">
                <a:solidFill>
                  <a:prstClr val="white"/>
                </a:solidFill>
                <a:latin typeface="Franklin Gothic Book"/>
              </a:rPr>
              <a:t>Strategic whole group facilitation</a:t>
            </a:r>
          </a:p>
        </p:txBody>
      </p:sp>
    </p:spTree>
    <p:extLst>
      <p:ext uri="{BB962C8B-B14F-4D97-AF65-F5344CB8AC3E}">
        <p14:creationId xmlns:p14="http://schemas.microsoft.com/office/powerpoint/2010/main" val="1424647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F7B1D-54E3-4103-95EF-3C43C2CF50AD}"/>
              </a:ext>
            </a:extLst>
          </p:cNvPr>
          <p:cNvSpPr>
            <a:spLocks noGrp="1"/>
          </p:cNvSpPr>
          <p:nvPr>
            <p:ph type="ctrTitle"/>
          </p:nvPr>
        </p:nvSpPr>
        <p:spPr>
          <a:xfrm>
            <a:off x="110836" y="2130427"/>
            <a:ext cx="9033164" cy="1470025"/>
          </a:xfrm>
        </p:spPr>
        <p:txBody>
          <a:bodyPr>
            <a:noAutofit/>
          </a:bodyPr>
          <a:lstStyle/>
          <a:p>
            <a:pPr algn="ctr"/>
            <a:r>
              <a:rPr lang="en-US" dirty="0">
                <a:solidFill>
                  <a:schemeClr val="tx2"/>
                </a:solidFill>
              </a:rPr>
              <a:t>Annotation</a:t>
            </a:r>
            <a:br>
              <a:rPr lang="en-US" dirty="0">
                <a:solidFill>
                  <a:schemeClr val="tx2"/>
                </a:solidFill>
              </a:rPr>
            </a:br>
            <a:r>
              <a:rPr lang="en-US" dirty="0">
                <a:solidFill>
                  <a:schemeClr val="bg1"/>
                </a:solidFill>
              </a:rPr>
              <a:t>Ways of Reading &amp; Annotating</a:t>
            </a:r>
            <a:br>
              <a:rPr lang="en-US" dirty="0">
                <a:solidFill>
                  <a:schemeClr val="bg1"/>
                </a:solidFill>
              </a:rPr>
            </a:br>
            <a:r>
              <a:rPr lang="en-US" dirty="0">
                <a:solidFill>
                  <a:schemeClr val="bg1"/>
                </a:solidFill>
              </a:rPr>
              <a:t> Clip Library</a:t>
            </a:r>
            <a:endParaRPr lang="en-US" dirty="0"/>
          </a:p>
        </p:txBody>
      </p:sp>
    </p:spTree>
    <p:extLst>
      <p:ext uri="{BB962C8B-B14F-4D97-AF65-F5344CB8AC3E}">
        <p14:creationId xmlns:p14="http://schemas.microsoft.com/office/powerpoint/2010/main" val="2560482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457200" y="76200"/>
            <a:ext cx="8686800" cy="597932"/>
          </a:xfrm>
          <a:prstGeom prst="rect">
            <a:avLst/>
          </a:prstGeom>
          <a:solidFill>
            <a:srgbClr val="484848">
              <a:alpha val="80000"/>
            </a:srgbClr>
          </a:solidFill>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FFDE22"/>
                </a:solidFill>
                <a:effectLst/>
                <a:uLnTx/>
                <a:uFillTx/>
                <a:latin typeface="Franklin Gothic Medium"/>
                <a:ea typeface="+mj-ea"/>
                <a:cs typeface="+mj-cs"/>
              </a:rPr>
              <a:t>BreOnna</a:t>
            </a:r>
            <a:r>
              <a:rPr kumimoji="0" lang="en-US" sz="3200" b="0" i="0" u="none" strike="noStrike" kern="1200" cap="none" spc="0" normalizeH="0" baseline="0" noProof="0" dirty="0">
                <a:ln>
                  <a:noFill/>
                </a:ln>
                <a:solidFill>
                  <a:srgbClr val="FFDE22"/>
                </a:solidFill>
                <a:effectLst/>
                <a:uLnTx/>
                <a:uFillTx/>
                <a:latin typeface="Franklin Gothic Medium"/>
                <a:ea typeface="+mj-ea"/>
                <a:cs typeface="+mj-cs"/>
              </a:rPr>
              <a:t> Tindall</a:t>
            </a:r>
          </a:p>
        </p:txBody>
      </p:sp>
      <p:pic>
        <p:nvPicPr>
          <p:cNvPr id="3" name="Picture 2">
            <a:extLst>
              <a:ext uri="{FF2B5EF4-FFF2-40B4-BE49-F238E27FC236}">
                <a16:creationId xmlns:a16="http://schemas.microsoft.com/office/drawing/2014/main" id="{CEA9381F-8E25-4D23-AE3C-199CA9C5AC20}"/>
              </a:ext>
            </a:extLst>
          </p:cNvPr>
          <p:cNvPicPr>
            <a:picLocks noChangeAspect="1"/>
          </p:cNvPicPr>
          <p:nvPr/>
        </p:nvPicPr>
        <p:blipFill rotWithShape="1">
          <a:blip r:embed="rId3"/>
          <a:srcRect l="23940" t="22660" r="26060" b="25892"/>
          <a:stretch/>
        </p:blipFill>
        <p:spPr>
          <a:xfrm>
            <a:off x="457200" y="659574"/>
            <a:ext cx="8686800" cy="5339444"/>
          </a:xfrm>
          <a:prstGeom prst="rect">
            <a:avLst/>
          </a:prstGeom>
        </p:spPr>
      </p:pic>
      <p:sp>
        <p:nvSpPr>
          <p:cNvPr id="9" name="Rectangle 2">
            <a:extLst>
              <a:ext uri="{FF2B5EF4-FFF2-40B4-BE49-F238E27FC236}">
                <a16:creationId xmlns:a16="http://schemas.microsoft.com/office/drawing/2014/main" id="{CAA7B0B7-CB29-41E4-8BA4-17FA27857CCA}"/>
              </a:ext>
            </a:extLst>
          </p:cNvPr>
          <p:cNvSpPr txBox="1">
            <a:spLocks noChangeArrowheads="1"/>
          </p:cNvSpPr>
          <p:nvPr/>
        </p:nvSpPr>
        <p:spPr>
          <a:xfrm>
            <a:off x="457200" y="4875317"/>
            <a:ext cx="8686800" cy="976844"/>
          </a:xfrm>
          <a:prstGeom prst="rect">
            <a:avLst/>
          </a:prstGeom>
          <a:solidFill>
            <a:srgbClr val="484848">
              <a:alpha val="80000"/>
            </a:srgbClr>
          </a:solidFill>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lvl="0" algn="ctr">
              <a:spcBef>
                <a:spcPts val="0"/>
              </a:spcBef>
              <a:defRPr/>
            </a:pPr>
            <a:r>
              <a:rPr lang="en-US" sz="2800" dirty="0">
                <a:solidFill>
                  <a:prstClr val="white"/>
                </a:solidFill>
                <a:latin typeface="Franklin Gothic Book"/>
              </a:rPr>
              <a:t>How does </a:t>
            </a:r>
            <a:r>
              <a:rPr lang="en-US" sz="2800" dirty="0" err="1">
                <a:solidFill>
                  <a:prstClr val="white"/>
                </a:solidFill>
                <a:latin typeface="Franklin Gothic Book"/>
              </a:rPr>
              <a:t>BreOnna</a:t>
            </a:r>
            <a:r>
              <a:rPr lang="en-US" sz="2800" dirty="0">
                <a:solidFill>
                  <a:prstClr val="white"/>
                </a:solidFill>
                <a:latin typeface="Franklin Gothic Book"/>
              </a:rPr>
              <a:t> use annotations to support student thinking?</a:t>
            </a:r>
          </a:p>
        </p:txBody>
      </p:sp>
    </p:spTree>
    <p:extLst>
      <p:ext uri="{BB962C8B-B14F-4D97-AF65-F5344CB8AC3E}">
        <p14:creationId xmlns:p14="http://schemas.microsoft.com/office/powerpoint/2010/main" val="2562169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457200" y="76200"/>
            <a:ext cx="8686800" cy="597932"/>
          </a:xfrm>
          <a:prstGeom prst="rect">
            <a:avLst/>
          </a:prstGeom>
          <a:solidFill>
            <a:srgbClr val="484848">
              <a:alpha val="80000"/>
            </a:srgbClr>
          </a:solidFill>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lvl="0" algn="ctr">
              <a:defRPr/>
            </a:pPr>
            <a:r>
              <a:rPr lang="en-US" dirty="0" err="1">
                <a:solidFill>
                  <a:srgbClr val="FFDE22"/>
                </a:solidFill>
              </a:rPr>
              <a:t>BreOnna</a:t>
            </a:r>
            <a:r>
              <a:rPr lang="en-US" dirty="0">
                <a:solidFill>
                  <a:srgbClr val="FFDE22"/>
                </a:solidFill>
              </a:rPr>
              <a:t> Tindall</a:t>
            </a:r>
          </a:p>
        </p:txBody>
      </p:sp>
      <p:pic>
        <p:nvPicPr>
          <p:cNvPr id="6" name="Picture 5">
            <a:extLst>
              <a:ext uri="{FF2B5EF4-FFF2-40B4-BE49-F238E27FC236}">
                <a16:creationId xmlns:a16="http://schemas.microsoft.com/office/drawing/2014/main" id="{B1D38392-7A2E-45B4-B951-05DC3F55C44E}"/>
              </a:ext>
            </a:extLst>
          </p:cNvPr>
          <p:cNvPicPr>
            <a:picLocks noChangeAspect="1"/>
          </p:cNvPicPr>
          <p:nvPr/>
        </p:nvPicPr>
        <p:blipFill rotWithShape="1">
          <a:blip r:embed="rId3">
            <a:duotone>
              <a:prstClr val="black"/>
              <a:schemeClr val="accent6">
                <a:tint val="45000"/>
                <a:satMod val="400000"/>
              </a:schemeClr>
            </a:duotone>
          </a:blip>
          <a:srcRect l="23940" t="22660" r="26060" b="25892"/>
          <a:stretch/>
        </p:blipFill>
        <p:spPr>
          <a:xfrm>
            <a:off x="457200" y="659574"/>
            <a:ext cx="8686800" cy="5339444"/>
          </a:xfrm>
          <a:prstGeom prst="rect">
            <a:avLst/>
          </a:prstGeom>
        </p:spPr>
      </p:pic>
      <p:sp>
        <p:nvSpPr>
          <p:cNvPr id="9" name="Rectangle 2">
            <a:extLst>
              <a:ext uri="{FF2B5EF4-FFF2-40B4-BE49-F238E27FC236}">
                <a16:creationId xmlns:a16="http://schemas.microsoft.com/office/drawing/2014/main" id="{CAA7B0B7-CB29-41E4-8BA4-17FA27857CCA}"/>
              </a:ext>
            </a:extLst>
          </p:cNvPr>
          <p:cNvSpPr txBox="1">
            <a:spLocks noChangeArrowheads="1"/>
          </p:cNvSpPr>
          <p:nvPr/>
        </p:nvSpPr>
        <p:spPr>
          <a:xfrm>
            <a:off x="457200" y="4225291"/>
            <a:ext cx="8686800" cy="1337310"/>
          </a:xfrm>
          <a:prstGeom prst="rect">
            <a:avLst/>
          </a:prstGeom>
          <a:solidFill>
            <a:srgbClr val="484848">
              <a:alpha val="80000"/>
            </a:srgbClr>
          </a:solidFill>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pPr marL="457200" lvl="0" indent="-457200">
              <a:buClr>
                <a:srgbClr val="FFDE22"/>
              </a:buClr>
              <a:buFont typeface="Wingdings" panose="05000000000000000000" pitchFamily="2" charset="2"/>
              <a:buChar char="ü"/>
              <a:defRPr/>
            </a:pPr>
            <a:r>
              <a:rPr lang="en-US" sz="2800" dirty="0">
                <a:solidFill>
                  <a:prstClr val="white"/>
                </a:solidFill>
                <a:latin typeface="Franklin Gothic Book"/>
              </a:rPr>
              <a:t>Gives clear What to Do directions</a:t>
            </a:r>
          </a:p>
          <a:p>
            <a:pPr marL="457200" lvl="0" indent="-457200">
              <a:buClr>
                <a:srgbClr val="FFDE22"/>
              </a:buClr>
              <a:buFont typeface="Wingdings" panose="05000000000000000000" pitchFamily="2" charset="2"/>
              <a:buChar char="ü"/>
              <a:defRPr/>
            </a:pPr>
            <a:r>
              <a:rPr lang="en-US" sz="2800" dirty="0">
                <a:solidFill>
                  <a:prstClr val="white"/>
                </a:solidFill>
                <a:latin typeface="Franklin Gothic Book"/>
              </a:rPr>
              <a:t>Provides a task for early finishers</a:t>
            </a:r>
          </a:p>
          <a:p>
            <a:pPr marL="457200" lvl="0" indent="-457200">
              <a:buClr>
                <a:srgbClr val="FFDE22"/>
              </a:buClr>
              <a:buFont typeface="Wingdings" panose="05000000000000000000" pitchFamily="2" charset="2"/>
              <a:buChar char="ü"/>
              <a:defRPr/>
            </a:pPr>
            <a:r>
              <a:rPr lang="en-US" sz="2800" dirty="0">
                <a:solidFill>
                  <a:prstClr val="white"/>
                </a:solidFill>
                <a:latin typeface="Franklin Gothic Book"/>
              </a:rPr>
              <a:t>Gives nonverbal feedback</a:t>
            </a:r>
          </a:p>
        </p:txBody>
      </p:sp>
    </p:spTree>
    <p:extLst>
      <p:ext uri="{BB962C8B-B14F-4D97-AF65-F5344CB8AC3E}">
        <p14:creationId xmlns:p14="http://schemas.microsoft.com/office/powerpoint/2010/main" val="2996220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F7B1D-54E3-4103-95EF-3C43C2CF50AD}"/>
              </a:ext>
            </a:extLst>
          </p:cNvPr>
          <p:cNvSpPr>
            <a:spLocks noGrp="1"/>
          </p:cNvSpPr>
          <p:nvPr>
            <p:ph type="ctrTitle"/>
          </p:nvPr>
        </p:nvSpPr>
        <p:spPr>
          <a:xfrm>
            <a:off x="110836" y="2130427"/>
            <a:ext cx="9033164" cy="1470025"/>
          </a:xfrm>
        </p:spPr>
        <p:txBody>
          <a:bodyPr>
            <a:noAutofit/>
          </a:bodyPr>
          <a:lstStyle/>
          <a:p>
            <a:pPr algn="ctr"/>
            <a:r>
              <a:rPr lang="en-US" dirty="0">
                <a:solidFill>
                  <a:schemeClr val="tx2"/>
                </a:solidFill>
              </a:rPr>
              <a:t>Read Aloud</a:t>
            </a:r>
            <a:br>
              <a:rPr lang="en-US" dirty="0">
                <a:solidFill>
                  <a:schemeClr val="tx2"/>
                </a:solidFill>
              </a:rPr>
            </a:br>
            <a:r>
              <a:rPr lang="en-US" dirty="0">
                <a:solidFill>
                  <a:schemeClr val="bg1"/>
                </a:solidFill>
              </a:rPr>
              <a:t>Ways of Reading &amp; Annotating</a:t>
            </a:r>
            <a:br>
              <a:rPr lang="en-US" dirty="0">
                <a:solidFill>
                  <a:schemeClr val="bg1"/>
                </a:solidFill>
              </a:rPr>
            </a:br>
            <a:r>
              <a:rPr lang="en-US" dirty="0">
                <a:solidFill>
                  <a:schemeClr val="bg1"/>
                </a:solidFill>
              </a:rPr>
              <a:t> Clip Library</a:t>
            </a:r>
            <a:endParaRPr lang="en-US" dirty="0"/>
          </a:p>
        </p:txBody>
      </p:sp>
    </p:spTree>
    <p:extLst>
      <p:ext uri="{BB962C8B-B14F-4D97-AF65-F5344CB8AC3E}">
        <p14:creationId xmlns:p14="http://schemas.microsoft.com/office/powerpoint/2010/main" val="4203906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01025"/>
            <a:ext cx="8686800" cy="584775"/>
          </a:xfrm>
          <a:prstGeom prst="rect">
            <a:avLst/>
          </a:prstGeom>
          <a:solidFill>
            <a:schemeClr val="tx2">
              <a:lumMod val="50000"/>
              <a:alpha val="8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DD00"/>
                </a:solidFill>
                <a:effectLst/>
                <a:uLnTx/>
                <a:uFillTx/>
                <a:latin typeface="Franklin Gothic Medium"/>
                <a:ea typeface="+mn-ea"/>
                <a:cs typeface="+mn-cs"/>
              </a:rPr>
              <a:t>Christine Torres &amp; Kait Smith</a:t>
            </a:r>
          </a:p>
        </p:txBody>
      </p:sp>
      <p:pic>
        <p:nvPicPr>
          <p:cNvPr id="5" name="Picture 4">
            <a:extLst>
              <a:ext uri="{FF2B5EF4-FFF2-40B4-BE49-F238E27FC236}">
                <a16:creationId xmlns:a16="http://schemas.microsoft.com/office/drawing/2014/main" id="{6E4C8CD6-FDE7-4EAC-A009-0123995D07E9}"/>
              </a:ext>
            </a:extLst>
          </p:cNvPr>
          <p:cNvPicPr>
            <a:picLocks noChangeAspect="1"/>
          </p:cNvPicPr>
          <p:nvPr/>
        </p:nvPicPr>
        <p:blipFill rotWithShape="1">
          <a:blip r:embed="rId3"/>
          <a:srcRect l="21634" t="22443" r="26711" b="26931"/>
          <a:stretch/>
        </p:blipFill>
        <p:spPr>
          <a:xfrm>
            <a:off x="457200" y="685799"/>
            <a:ext cx="8686800" cy="5284695"/>
          </a:xfrm>
          <a:prstGeom prst="rect">
            <a:avLst/>
          </a:prstGeom>
        </p:spPr>
      </p:pic>
      <p:sp>
        <p:nvSpPr>
          <p:cNvPr id="4" name="TextBox 3"/>
          <p:cNvSpPr txBox="1"/>
          <p:nvPr/>
        </p:nvSpPr>
        <p:spPr>
          <a:xfrm>
            <a:off x="457200" y="4753580"/>
            <a:ext cx="8686800" cy="954107"/>
          </a:xfrm>
          <a:prstGeom prst="rect">
            <a:avLst/>
          </a:prstGeom>
          <a:solidFill>
            <a:schemeClr val="tx2">
              <a:lumMod val="50000"/>
              <a:alpha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Franklin Gothic Book"/>
                <a:cs typeface="Arial" panose="020B0604020202020204" pitchFamily="34" charset="0"/>
              </a:rPr>
              <a:t>Why might Christine have chosen this moment for 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Franklin Gothic Book"/>
                <a:cs typeface="Arial" panose="020B0604020202020204" pitchFamily="34" charset="0"/>
              </a:rPr>
              <a:t>Read Aloud?</a:t>
            </a:r>
            <a:endParaRPr kumimoji="0" lang="en-US" sz="2800" b="0" i="0" u="none" strike="noStrike" kern="1200" cap="none" spc="0" normalizeH="0" baseline="0" noProof="0" dirty="0">
              <a:ln>
                <a:noFill/>
              </a:ln>
              <a:solidFill>
                <a:srgbClr val="FFDE22"/>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368352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01025"/>
            <a:ext cx="8686800" cy="584775"/>
          </a:xfrm>
          <a:prstGeom prst="rect">
            <a:avLst/>
          </a:prstGeom>
          <a:solidFill>
            <a:schemeClr val="tx2">
              <a:lumMod val="50000"/>
              <a:alpha val="8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DD00"/>
                </a:solidFill>
                <a:effectLst/>
                <a:uLnTx/>
                <a:uFillTx/>
                <a:latin typeface="Franklin Gothic Medium"/>
                <a:ea typeface="+mn-ea"/>
                <a:cs typeface="+mn-cs"/>
              </a:rPr>
              <a:t>Christine Torres &amp; Kait Smith</a:t>
            </a:r>
          </a:p>
        </p:txBody>
      </p:sp>
      <p:pic>
        <p:nvPicPr>
          <p:cNvPr id="5" name="Picture 4">
            <a:extLst>
              <a:ext uri="{FF2B5EF4-FFF2-40B4-BE49-F238E27FC236}">
                <a16:creationId xmlns:a16="http://schemas.microsoft.com/office/drawing/2014/main" id="{BFD8F52A-6572-48CA-B2AF-D3E29BD45350}"/>
              </a:ext>
            </a:extLst>
          </p:cNvPr>
          <p:cNvPicPr>
            <a:picLocks noChangeAspect="1"/>
          </p:cNvPicPr>
          <p:nvPr/>
        </p:nvPicPr>
        <p:blipFill rotWithShape="1">
          <a:blip r:embed="rId3">
            <a:duotone>
              <a:prstClr val="black"/>
              <a:schemeClr val="accent1">
                <a:tint val="45000"/>
                <a:satMod val="400000"/>
              </a:schemeClr>
            </a:duotone>
          </a:blip>
          <a:srcRect l="21634" t="22443" r="26711" b="26931"/>
          <a:stretch/>
        </p:blipFill>
        <p:spPr>
          <a:xfrm>
            <a:off x="457200" y="685799"/>
            <a:ext cx="8686800" cy="5284695"/>
          </a:xfrm>
          <a:prstGeom prst="rect">
            <a:avLst/>
          </a:prstGeom>
        </p:spPr>
      </p:pic>
      <p:sp>
        <p:nvSpPr>
          <p:cNvPr id="7" name="Content Placeholder 2">
            <a:extLst>
              <a:ext uri="{FF2B5EF4-FFF2-40B4-BE49-F238E27FC236}">
                <a16:creationId xmlns:a16="http://schemas.microsoft.com/office/drawing/2014/main" id="{61F08BCB-245B-47AD-8E8B-547D3169201A}"/>
              </a:ext>
            </a:extLst>
          </p:cNvPr>
          <p:cNvSpPr txBox="1">
            <a:spLocks/>
          </p:cNvSpPr>
          <p:nvPr/>
        </p:nvSpPr>
        <p:spPr>
          <a:xfrm>
            <a:off x="457200" y="3978442"/>
            <a:ext cx="8710483" cy="1645118"/>
          </a:xfrm>
          <a:prstGeom prst="rect">
            <a:avLst/>
          </a:prstGeom>
          <a:solidFill>
            <a:srgbClr val="4C4C4C">
              <a:alpha val="80000"/>
            </a:srgbClr>
          </a:solidFill>
        </p:spPr>
        <p:txBody>
          <a:bodyPr vert="horz" lIns="91440" tIns="45720" rIns="91440" bIns="45720" rtlCol="0">
            <a:noAutofit/>
          </a:bodyPr>
          <a:lstStyle>
            <a:lvl1pPr marL="342900" indent="-342900" algn="l" defTabSz="457200" rtl="0" eaLnBrk="1" latinLnBrk="0" hangingPunct="1">
              <a:spcBef>
                <a:spcPct val="20000"/>
              </a:spcBef>
              <a:buClr>
                <a:schemeClr val="tx2"/>
              </a:buClr>
              <a:buFont typeface="Wingdings" panose="05000000000000000000" pitchFamily="2" charset="2"/>
              <a:buChar char="ü"/>
              <a:defRPr sz="28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buClr>
                <a:srgbClr val="FFDE22"/>
              </a:buClr>
              <a:defRPr/>
            </a:pPr>
            <a:r>
              <a:rPr lang="en-US" dirty="0">
                <a:solidFill>
                  <a:sysClr val="window" lastClr="FFFFFF"/>
                </a:solidFill>
              </a:rPr>
              <a:t>Evidence of planning and preparation</a:t>
            </a:r>
          </a:p>
          <a:p>
            <a:pPr lvl="0">
              <a:buClr>
                <a:srgbClr val="FFDE22"/>
              </a:buClr>
              <a:defRPr/>
            </a:pPr>
            <a:r>
              <a:rPr lang="en-US" dirty="0">
                <a:solidFill>
                  <a:sysClr val="window" lastClr="FFFFFF"/>
                </a:solidFill>
              </a:rPr>
              <a:t>Shared joy of reading</a:t>
            </a:r>
          </a:p>
          <a:p>
            <a:pPr lvl="0">
              <a:buClr>
                <a:srgbClr val="FFDE22"/>
              </a:buClr>
              <a:defRPr/>
            </a:pPr>
            <a:r>
              <a:rPr lang="en-US" dirty="0">
                <a:solidFill>
                  <a:sysClr val="window" lastClr="FFFFFF"/>
                </a:solidFill>
              </a:rPr>
              <a:t>Opportunity to boost vocabulary</a:t>
            </a:r>
          </a:p>
        </p:txBody>
      </p:sp>
    </p:spTree>
    <p:extLst>
      <p:ext uri="{BB962C8B-B14F-4D97-AF65-F5344CB8AC3E}">
        <p14:creationId xmlns:p14="http://schemas.microsoft.com/office/powerpoint/2010/main" val="4111809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01025"/>
            <a:ext cx="8686800" cy="584775"/>
          </a:xfrm>
          <a:prstGeom prst="rect">
            <a:avLst/>
          </a:prstGeom>
          <a:solidFill>
            <a:schemeClr val="tx2">
              <a:lumMod val="50000"/>
              <a:alpha val="8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DD00"/>
                </a:solidFill>
                <a:effectLst/>
                <a:uLnTx/>
                <a:uFillTx/>
                <a:latin typeface="Franklin Gothic Medium"/>
                <a:ea typeface="+mn-ea"/>
                <a:cs typeface="+mn-cs"/>
              </a:rPr>
              <a:t>Julia Pearlman</a:t>
            </a:r>
          </a:p>
        </p:txBody>
      </p:sp>
      <p:pic>
        <p:nvPicPr>
          <p:cNvPr id="5" name="Picture 4">
            <a:extLst>
              <a:ext uri="{FF2B5EF4-FFF2-40B4-BE49-F238E27FC236}">
                <a16:creationId xmlns:a16="http://schemas.microsoft.com/office/drawing/2014/main" id="{FB4C5B90-DA7B-4EB7-BD53-E88CA9DE253E}"/>
              </a:ext>
            </a:extLst>
          </p:cNvPr>
          <p:cNvPicPr>
            <a:picLocks noChangeAspect="1"/>
          </p:cNvPicPr>
          <p:nvPr/>
        </p:nvPicPr>
        <p:blipFill rotWithShape="1">
          <a:blip r:embed="rId3"/>
          <a:srcRect r="1726"/>
          <a:stretch/>
        </p:blipFill>
        <p:spPr>
          <a:xfrm>
            <a:off x="457199" y="685800"/>
            <a:ext cx="8686800" cy="5315656"/>
          </a:xfrm>
          <a:prstGeom prst="rect">
            <a:avLst/>
          </a:prstGeom>
        </p:spPr>
      </p:pic>
      <p:sp>
        <p:nvSpPr>
          <p:cNvPr id="4" name="TextBox 3"/>
          <p:cNvSpPr txBox="1"/>
          <p:nvPr/>
        </p:nvSpPr>
        <p:spPr>
          <a:xfrm>
            <a:off x="457200" y="5074422"/>
            <a:ext cx="8686800" cy="523220"/>
          </a:xfrm>
          <a:prstGeom prst="rect">
            <a:avLst/>
          </a:prstGeom>
          <a:solidFill>
            <a:schemeClr val="tx2">
              <a:lumMod val="50000"/>
              <a:alpha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Franklin Gothic Book"/>
                <a:ea typeface="+mn-ea"/>
                <a:cs typeface="Arial" panose="020B0604020202020204" pitchFamily="34" charset="0"/>
              </a:rPr>
              <a:t>What is effective about Julia’s Read Aloud? </a:t>
            </a:r>
            <a:endParaRPr kumimoji="0" lang="en-US" sz="2800" b="0" i="0" u="none" strike="noStrike" kern="1200" cap="none" spc="0" normalizeH="0" baseline="0" noProof="0" dirty="0">
              <a:ln>
                <a:noFill/>
              </a:ln>
              <a:solidFill>
                <a:srgbClr val="FFDE22"/>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1984510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01025"/>
            <a:ext cx="8686800" cy="584775"/>
          </a:xfrm>
          <a:prstGeom prst="rect">
            <a:avLst/>
          </a:prstGeom>
          <a:solidFill>
            <a:schemeClr val="tx2">
              <a:lumMod val="50000"/>
              <a:alpha val="8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DD00"/>
                </a:solidFill>
                <a:effectLst/>
                <a:uLnTx/>
                <a:uFillTx/>
                <a:latin typeface="Franklin Gothic Medium"/>
                <a:ea typeface="+mn-ea"/>
                <a:cs typeface="+mn-cs"/>
              </a:rPr>
              <a:t>Julia Pearlman</a:t>
            </a:r>
          </a:p>
        </p:txBody>
      </p:sp>
      <p:pic>
        <p:nvPicPr>
          <p:cNvPr id="4" name="Picture 3">
            <a:extLst>
              <a:ext uri="{FF2B5EF4-FFF2-40B4-BE49-F238E27FC236}">
                <a16:creationId xmlns:a16="http://schemas.microsoft.com/office/drawing/2014/main" id="{3ADCBC93-BA21-4FCE-B274-FC93B7C501DF}"/>
              </a:ext>
            </a:extLst>
          </p:cNvPr>
          <p:cNvPicPr>
            <a:picLocks noChangeAspect="1"/>
          </p:cNvPicPr>
          <p:nvPr/>
        </p:nvPicPr>
        <p:blipFill rotWithShape="1">
          <a:blip r:embed="rId3">
            <a:duotone>
              <a:prstClr val="black"/>
              <a:schemeClr val="accent1">
                <a:tint val="45000"/>
                <a:satMod val="400000"/>
              </a:schemeClr>
            </a:duotone>
          </a:blip>
          <a:srcRect r="1726"/>
          <a:stretch/>
        </p:blipFill>
        <p:spPr>
          <a:xfrm>
            <a:off x="480881" y="771172"/>
            <a:ext cx="8686800" cy="5315656"/>
          </a:xfrm>
          <a:prstGeom prst="rect">
            <a:avLst/>
          </a:prstGeom>
        </p:spPr>
      </p:pic>
      <p:sp>
        <p:nvSpPr>
          <p:cNvPr id="7" name="Content Placeholder 2">
            <a:extLst>
              <a:ext uri="{FF2B5EF4-FFF2-40B4-BE49-F238E27FC236}">
                <a16:creationId xmlns:a16="http://schemas.microsoft.com/office/drawing/2014/main" id="{61F08BCB-245B-47AD-8E8B-547D3169201A}"/>
              </a:ext>
            </a:extLst>
          </p:cNvPr>
          <p:cNvSpPr txBox="1">
            <a:spLocks/>
          </p:cNvSpPr>
          <p:nvPr/>
        </p:nvSpPr>
        <p:spPr>
          <a:xfrm>
            <a:off x="457198" y="3883957"/>
            <a:ext cx="8710483" cy="1586552"/>
          </a:xfrm>
          <a:prstGeom prst="rect">
            <a:avLst/>
          </a:prstGeom>
          <a:solidFill>
            <a:srgbClr val="4C4C4C">
              <a:alpha val="80000"/>
            </a:srgbClr>
          </a:solidFill>
        </p:spPr>
        <p:txBody>
          <a:bodyPr vert="horz" lIns="91440" tIns="45720" rIns="91440" bIns="45720" rtlCol="0">
            <a:normAutofit/>
          </a:bodyPr>
          <a:lstStyle>
            <a:lvl1pPr marL="342900" indent="-342900" algn="l" defTabSz="457200" rtl="0" eaLnBrk="1" latinLnBrk="0" hangingPunct="1">
              <a:spcBef>
                <a:spcPct val="20000"/>
              </a:spcBef>
              <a:buClr>
                <a:schemeClr val="tx2"/>
              </a:buClr>
              <a:buFont typeface="Wingdings" panose="05000000000000000000" pitchFamily="2" charset="2"/>
              <a:buChar char="ü"/>
              <a:defRPr sz="28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buClr>
                <a:srgbClr val="FFDE22"/>
              </a:buClr>
              <a:defRPr/>
            </a:pPr>
            <a:r>
              <a:rPr lang="en-US" dirty="0">
                <a:solidFill>
                  <a:sysClr val="window" lastClr="FFFFFF"/>
                </a:solidFill>
              </a:rPr>
              <a:t>Models fluent expressive reading </a:t>
            </a:r>
          </a:p>
          <a:p>
            <a:pPr lvl="0">
              <a:buClr>
                <a:srgbClr val="FFDE22"/>
              </a:buClr>
              <a:defRPr/>
            </a:pPr>
            <a:r>
              <a:rPr lang="en-US" dirty="0">
                <a:solidFill>
                  <a:sysClr val="window" lastClr="FFFFFF"/>
                </a:solidFill>
              </a:rPr>
              <a:t>Pairs with literal and analysis tasks</a:t>
            </a:r>
          </a:p>
          <a:p>
            <a:pPr>
              <a:buClr>
                <a:srgbClr val="FFDE22"/>
              </a:buClr>
              <a:defRPr/>
            </a:pPr>
            <a:r>
              <a:rPr lang="en-US" dirty="0">
                <a:solidFill>
                  <a:sysClr val="window" lastClr="FFFFFF"/>
                </a:solidFill>
              </a:rPr>
              <a:t>Conveys both urgency and belief</a:t>
            </a:r>
          </a:p>
          <a:p>
            <a:pPr lvl="0">
              <a:buClr>
                <a:srgbClr val="FFDE22"/>
              </a:buClr>
              <a:defRPr/>
            </a:pPr>
            <a:endParaRPr lang="en-US" dirty="0">
              <a:solidFill>
                <a:sysClr val="window" lastClr="FFFFFF"/>
              </a:solidFill>
            </a:endParaRPr>
          </a:p>
        </p:txBody>
      </p:sp>
    </p:spTree>
    <p:extLst>
      <p:ext uri="{BB962C8B-B14F-4D97-AF65-F5344CB8AC3E}">
        <p14:creationId xmlns:p14="http://schemas.microsoft.com/office/powerpoint/2010/main" val="3107980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01025"/>
            <a:ext cx="8686800" cy="584775"/>
          </a:xfrm>
          <a:prstGeom prst="rect">
            <a:avLst/>
          </a:prstGeom>
          <a:solidFill>
            <a:schemeClr val="tx2">
              <a:lumMod val="50000"/>
              <a:alpha val="8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DD00"/>
                </a:solidFill>
                <a:effectLst/>
                <a:uLnTx/>
                <a:uFillTx/>
                <a:latin typeface="Franklin Gothic Medium"/>
                <a:ea typeface="+mn-ea"/>
                <a:cs typeface="+mn-cs"/>
              </a:rPr>
              <a:t>Kristin Curran</a:t>
            </a:r>
          </a:p>
        </p:txBody>
      </p:sp>
      <p:pic>
        <p:nvPicPr>
          <p:cNvPr id="6" name="Picture 5">
            <a:extLst>
              <a:ext uri="{FF2B5EF4-FFF2-40B4-BE49-F238E27FC236}">
                <a16:creationId xmlns:a16="http://schemas.microsoft.com/office/drawing/2014/main" id="{07241E29-0371-4815-A0F7-7E2AFAD79CCE}"/>
              </a:ext>
            </a:extLst>
          </p:cNvPr>
          <p:cNvPicPr>
            <a:picLocks noChangeAspect="1"/>
          </p:cNvPicPr>
          <p:nvPr/>
        </p:nvPicPr>
        <p:blipFill rotWithShape="1">
          <a:blip r:embed="rId3"/>
          <a:srcRect l="21712" t="23985" r="28497" b="33148"/>
          <a:stretch/>
        </p:blipFill>
        <p:spPr>
          <a:xfrm>
            <a:off x="457200" y="685800"/>
            <a:ext cx="8691164" cy="5338482"/>
          </a:xfrm>
          <a:prstGeom prst="rect">
            <a:avLst/>
          </a:prstGeom>
        </p:spPr>
      </p:pic>
      <p:sp>
        <p:nvSpPr>
          <p:cNvPr id="4" name="TextBox 3"/>
          <p:cNvSpPr txBox="1"/>
          <p:nvPr/>
        </p:nvSpPr>
        <p:spPr>
          <a:xfrm>
            <a:off x="457200" y="4753580"/>
            <a:ext cx="8686800" cy="954107"/>
          </a:xfrm>
          <a:prstGeom prst="rect">
            <a:avLst/>
          </a:prstGeom>
          <a:solidFill>
            <a:schemeClr val="tx2">
              <a:lumMod val="50000"/>
              <a:alpha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Franklin Gothic Book"/>
                <a:cs typeface="Arial" panose="020B0604020202020204" pitchFamily="34" charset="0"/>
              </a:rPr>
              <a:t>How might a Read Aloud support nonfiction comprehension? </a:t>
            </a:r>
            <a:endParaRPr kumimoji="0" lang="en-US" sz="2800" b="0" i="0" u="none" strike="noStrike" kern="1200" cap="none" spc="0" normalizeH="0" baseline="0" noProof="0" dirty="0">
              <a:ln>
                <a:noFill/>
              </a:ln>
              <a:solidFill>
                <a:srgbClr val="FFDE22"/>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3653163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01025"/>
            <a:ext cx="8686800" cy="584775"/>
          </a:xfrm>
          <a:prstGeom prst="rect">
            <a:avLst/>
          </a:prstGeom>
          <a:solidFill>
            <a:schemeClr val="tx2">
              <a:lumMod val="50000"/>
              <a:alpha val="8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DD00"/>
                </a:solidFill>
                <a:effectLst/>
                <a:uLnTx/>
                <a:uFillTx/>
                <a:latin typeface="Franklin Gothic Medium"/>
                <a:ea typeface="+mn-ea"/>
                <a:cs typeface="+mn-cs"/>
              </a:rPr>
              <a:t>Kristin Curran</a:t>
            </a:r>
          </a:p>
        </p:txBody>
      </p:sp>
      <p:pic>
        <p:nvPicPr>
          <p:cNvPr id="4" name="Picture 3">
            <a:extLst>
              <a:ext uri="{FF2B5EF4-FFF2-40B4-BE49-F238E27FC236}">
                <a16:creationId xmlns:a16="http://schemas.microsoft.com/office/drawing/2014/main" id="{34C81CEC-7221-4F9B-B72E-4C89B63FE74F}"/>
              </a:ext>
            </a:extLst>
          </p:cNvPr>
          <p:cNvPicPr>
            <a:picLocks noChangeAspect="1"/>
          </p:cNvPicPr>
          <p:nvPr/>
        </p:nvPicPr>
        <p:blipFill rotWithShape="1">
          <a:blip r:embed="rId3">
            <a:duotone>
              <a:prstClr val="black"/>
              <a:schemeClr val="accent1">
                <a:tint val="45000"/>
                <a:satMod val="400000"/>
              </a:schemeClr>
            </a:duotone>
          </a:blip>
          <a:srcRect l="21712" t="23985" r="28497" b="33148"/>
          <a:stretch/>
        </p:blipFill>
        <p:spPr>
          <a:xfrm>
            <a:off x="457200" y="685800"/>
            <a:ext cx="8691164" cy="5338482"/>
          </a:xfrm>
          <a:prstGeom prst="rect">
            <a:avLst/>
          </a:prstGeom>
        </p:spPr>
      </p:pic>
      <p:sp>
        <p:nvSpPr>
          <p:cNvPr id="7" name="Content Placeholder 2">
            <a:extLst>
              <a:ext uri="{FF2B5EF4-FFF2-40B4-BE49-F238E27FC236}">
                <a16:creationId xmlns:a16="http://schemas.microsoft.com/office/drawing/2014/main" id="{61F08BCB-245B-47AD-8E8B-547D3169201A}"/>
              </a:ext>
            </a:extLst>
          </p:cNvPr>
          <p:cNvSpPr txBox="1">
            <a:spLocks/>
          </p:cNvSpPr>
          <p:nvPr/>
        </p:nvSpPr>
        <p:spPr>
          <a:xfrm>
            <a:off x="457200" y="3312641"/>
            <a:ext cx="8710483" cy="2477725"/>
          </a:xfrm>
          <a:prstGeom prst="rect">
            <a:avLst/>
          </a:prstGeom>
          <a:solidFill>
            <a:srgbClr val="4C4C4C">
              <a:alpha val="80000"/>
            </a:srgbClr>
          </a:solidFill>
        </p:spPr>
        <p:txBody>
          <a:bodyPr vert="horz" lIns="91440" tIns="45720" rIns="91440" bIns="45720" rtlCol="0">
            <a:normAutofit lnSpcReduction="10000"/>
          </a:bodyPr>
          <a:lstStyle>
            <a:lvl1pPr marL="342900" indent="-342900" algn="l" defTabSz="457200" rtl="0" eaLnBrk="1" latinLnBrk="0" hangingPunct="1">
              <a:spcBef>
                <a:spcPct val="20000"/>
              </a:spcBef>
              <a:buClr>
                <a:schemeClr val="tx2"/>
              </a:buClr>
              <a:buFont typeface="Wingdings" panose="05000000000000000000" pitchFamily="2" charset="2"/>
              <a:buChar char="ü"/>
              <a:defRPr sz="28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buClr>
                <a:srgbClr val="FFDE22"/>
              </a:buClr>
              <a:defRPr/>
            </a:pPr>
            <a:r>
              <a:rPr lang="en-US" dirty="0">
                <a:solidFill>
                  <a:sysClr val="window" lastClr="FFFFFF"/>
                </a:solidFill>
              </a:rPr>
              <a:t>Establishes meaning during reading</a:t>
            </a:r>
          </a:p>
          <a:p>
            <a:pPr lvl="0">
              <a:buClr>
                <a:srgbClr val="FFDE22"/>
              </a:buClr>
              <a:defRPr/>
            </a:pPr>
            <a:r>
              <a:rPr lang="en-US" dirty="0">
                <a:solidFill>
                  <a:sysClr val="window" lastClr="FFFFFF"/>
                </a:solidFill>
              </a:rPr>
              <a:t>Provides concrete and observable annotation task </a:t>
            </a:r>
          </a:p>
          <a:p>
            <a:pPr lvl="0">
              <a:buClr>
                <a:srgbClr val="FFDE22"/>
              </a:buClr>
              <a:defRPr/>
            </a:pPr>
            <a:r>
              <a:rPr lang="en-US" dirty="0">
                <a:solidFill>
                  <a:sysClr val="window" lastClr="FFFFFF"/>
                </a:solidFill>
              </a:rPr>
              <a:t>Illuminates nonfiction’s set of unwritten rules</a:t>
            </a:r>
          </a:p>
          <a:p>
            <a:pPr lvl="0">
              <a:buClr>
                <a:srgbClr val="FFDE22"/>
              </a:buClr>
              <a:defRPr/>
            </a:pPr>
            <a:r>
              <a:rPr lang="en-US" dirty="0">
                <a:solidFill>
                  <a:sysClr val="window" lastClr="FFFFFF"/>
                </a:solidFill>
              </a:rPr>
              <a:t>Drops in vocabulary at just the right moment</a:t>
            </a:r>
          </a:p>
          <a:p>
            <a:pPr>
              <a:buClr>
                <a:srgbClr val="FFDE22"/>
              </a:buClr>
              <a:defRPr/>
            </a:pPr>
            <a:r>
              <a:rPr lang="en-US" dirty="0">
                <a:solidFill>
                  <a:sysClr val="window" lastClr="FFFFFF"/>
                </a:solidFill>
              </a:rPr>
              <a:t>Increases engagement through expressive Read Aloud</a:t>
            </a:r>
          </a:p>
        </p:txBody>
      </p:sp>
    </p:spTree>
    <p:extLst>
      <p:ext uri="{BB962C8B-B14F-4D97-AF65-F5344CB8AC3E}">
        <p14:creationId xmlns:p14="http://schemas.microsoft.com/office/powerpoint/2010/main" val="3128374461"/>
      </p:ext>
    </p:extLst>
  </p:cSld>
  <p:clrMapOvr>
    <a:masterClrMapping/>
  </p:clrMapOvr>
</p:sld>
</file>

<file path=ppt/theme/theme1.xml><?xml version="1.0" encoding="utf-8"?>
<a:theme xmlns:a="http://schemas.openxmlformats.org/drawingml/2006/main" name="7_USI">
  <a:themeElements>
    <a:clrScheme name="Uncommon Theme">
      <a:dk1>
        <a:srgbClr val="4C4C4C"/>
      </a:dk1>
      <a:lt1>
        <a:sysClr val="window" lastClr="FFFFFF"/>
      </a:lt1>
      <a:dk2>
        <a:srgbClr val="FFDE22"/>
      </a:dk2>
      <a:lt2>
        <a:srgbClr val="78002D"/>
      </a:lt2>
      <a:accent1>
        <a:srgbClr val="DD7B16"/>
      </a:accent1>
      <a:accent2>
        <a:srgbClr val="00521C"/>
      </a:accent2>
      <a:accent3>
        <a:srgbClr val="002A65"/>
      </a:accent3>
      <a:accent4>
        <a:srgbClr val="2E5A7C"/>
      </a:accent4>
      <a:accent5>
        <a:srgbClr val="3399CC"/>
      </a:accent5>
      <a:accent6>
        <a:srgbClr val="3BAAAB"/>
      </a:accent6>
      <a:hlink>
        <a:srgbClr val="FFDD00"/>
      </a:hlink>
      <a:folHlink>
        <a:srgbClr val="91919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USI">
  <a:themeElements>
    <a:clrScheme name="Uncommon">
      <a:dk1>
        <a:srgbClr val="3F3F3F"/>
      </a:dk1>
      <a:lt1>
        <a:sysClr val="window" lastClr="FFFFFF"/>
      </a:lt1>
      <a:dk2>
        <a:srgbClr val="919191"/>
      </a:dk2>
      <a:lt2>
        <a:srgbClr val="FFFFFF"/>
      </a:lt2>
      <a:accent1>
        <a:srgbClr val="12C1DF"/>
      </a:accent1>
      <a:accent2>
        <a:srgbClr val="919191"/>
      </a:accent2>
      <a:accent3>
        <a:srgbClr val="FFDD00"/>
      </a:accent3>
      <a:accent4>
        <a:srgbClr val="3F3F3F"/>
      </a:accent4>
      <a:accent5>
        <a:srgbClr val="9BEAF7"/>
      </a:accent5>
      <a:accent6>
        <a:srgbClr val="D3D3D3"/>
      </a:accent6>
      <a:hlink>
        <a:srgbClr val="12C1DF"/>
      </a:hlink>
      <a:folHlink>
        <a:srgbClr val="9BEAF7"/>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New Workshope Slides">
  <a:themeElements>
    <a:clrScheme name="Uncommon">
      <a:dk1>
        <a:srgbClr val="3F3F3F"/>
      </a:dk1>
      <a:lt1>
        <a:sysClr val="window" lastClr="FFFFFF"/>
      </a:lt1>
      <a:dk2>
        <a:srgbClr val="919191"/>
      </a:dk2>
      <a:lt2>
        <a:srgbClr val="FFFFFF"/>
      </a:lt2>
      <a:accent1>
        <a:srgbClr val="12C1DF"/>
      </a:accent1>
      <a:accent2>
        <a:srgbClr val="919191"/>
      </a:accent2>
      <a:accent3>
        <a:srgbClr val="FFDD00"/>
      </a:accent3>
      <a:accent4>
        <a:srgbClr val="3F3F3F"/>
      </a:accent4>
      <a:accent5>
        <a:srgbClr val="9BEAF7"/>
      </a:accent5>
      <a:accent6>
        <a:srgbClr val="D3D3D3"/>
      </a:accent6>
      <a:hlink>
        <a:srgbClr val="12C1DF"/>
      </a:hlink>
      <a:folHlink>
        <a:srgbClr val="9BEAF7"/>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8_USI">
  <a:themeElements>
    <a:clrScheme name="Uncommon Theme">
      <a:dk1>
        <a:srgbClr val="4C4C4C"/>
      </a:dk1>
      <a:lt1>
        <a:sysClr val="window" lastClr="FFFFFF"/>
      </a:lt1>
      <a:dk2>
        <a:srgbClr val="FFDE22"/>
      </a:dk2>
      <a:lt2>
        <a:srgbClr val="78002D"/>
      </a:lt2>
      <a:accent1>
        <a:srgbClr val="DD7B16"/>
      </a:accent1>
      <a:accent2>
        <a:srgbClr val="00521C"/>
      </a:accent2>
      <a:accent3>
        <a:srgbClr val="002A65"/>
      </a:accent3>
      <a:accent4>
        <a:srgbClr val="2E5A7C"/>
      </a:accent4>
      <a:accent5>
        <a:srgbClr val="3399CC"/>
      </a:accent5>
      <a:accent6>
        <a:srgbClr val="3BAAAB"/>
      </a:accent6>
      <a:hlink>
        <a:srgbClr val="FFDD00"/>
      </a:hlink>
      <a:folHlink>
        <a:srgbClr val="91919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New Workshope Slides">
  <a:themeElements>
    <a:clrScheme name="Uncommon">
      <a:dk1>
        <a:srgbClr val="3F3F3F"/>
      </a:dk1>
      <a:lt1>
        <a:sysClr val="window" lastClr="FFFFFF"/>
      </a:lt1>
      <a:dk2>
        <a:srgbClr val="919191"/>
      </a:dk2>
      <a:lt2>
        <a:srgbClr val="FFFFFF"/>
      </a:lt2>
      <a:accent1>
        <a:srgbClr val="12C1DF"/>
      </a:accent1>
      <a:accent2>
        <a:srgbClr val="919191"/>
      </a:accent2>
      <a:accent3>
        <a:srgbClr val="FFDD00"/>
      </a:accent3>
      <a:accent4>
        <a:srgbClr val="3F3F3F"/>
      </a:accent4>
      <a:accent5>
        <a:srgbClr val="9BEAF7"/>
      </a:accent5>
      <a:accent6>
        <a:srgbClr val="D3D3D3"/>
      </a:accent6>
      <a:hlink>
        <a:srgbClr val="12C1DF"/>
      </a:hlink>
      <a:folHlink>
        <a:srgbClr val="9BEAF7"/>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USI">
  <a:themeElements>
    <a:clrScheme name="Uncommon Theme">
      <a:dk1>
        <a:srgbClr val="4C4C4C"/>
      </a:dk1>
      <a:lt1>
        <a:sysClr val="window" lastClr="FFFFFF"/>
      </a:lt1>
      <a:dk2>
        <a:srgbClr val="FFDE22"/>
      </a:dk2>
      <a:lt2>
        <a:srgbClr val="78002D"/>
      </a:lt2>
      <a:accent1>
        <a:srgbClr val="DD7B16"/>
      </a:accent1>
      <a:accent2>
        <a:srgbClr val="00521C"/>
      </a:accent2>
      <a:accent3>
        <a:srgbClr val="002A65"/>
      </a:accent3>
      <a:accent4>
        <a:srgbClr val="2E5A7C"/>
      </a:accent4>
      <a:accent5>
        <a:srgbClr val="3399CC"/>
      </a:accent5>
      <a:accent6>
        <a:srgbClr val="3BAAAB"/>
      </a:accent6>
      <a:hlink>
        <a:srgbClr val="FFDD00"/>
      </a:hlink>
      <a:folHlink>
        <a:srgbClr val="91919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9_USI">
  <a:themeElements>
    <a:clrScheme name="Uncommon Theme">
      <a:dk1>
        <a:srgbClr val="4C4C4C"/>
      </a:dk1>
      <a:lt1>
        <a:sysClr val="window" lastClr="FFFFFF"/>
      </a:lt1>
      <a:dk2>
        <a:srgbClr val="FFDE22"/>
      </a:dk2>
      <a:lt2>
        <a:srgbClr val="78002D"/>
      </a:lt2>
      <a:accent1>
        <a:srgbClr val="DD7B16"/>
      </a:accent1>
      <a:accent2>
        <a:srgbClr val="00521C"/>
      </a:accent2>
      <a:accent3>
        <a:srgbClr val="002A65"/>
      </a:accent3>
      <a:accent4>
        <a:srgbClr val="2E5A7C"/>
      </a:accent4>
      <a:accent5>
        <a:srgbClr val="3399CC"/>
      </a:accent5>
      <a:accent6>
        <a:srgbClr val="3BAAAB"/>
      </a:accent6>
      <a:hlink>
        <a:srgbClr val="FFDD00"/>
      </a:hlink>
      <a:folHlink>
        <a:srgbClr val="91919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effectLst/>
      </a:spPr>
      <a:bodyPr/>
      <a:lstStyle>
        <a:defPP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ncommon Theme">
    <a:dk1>
      <a:srgbClr val="4C4C4C"/>
    </a:dk1>
    <a:lt1>
      <a:sysClr val="window" lastClr="FFFFFF"/>
    </a:lt1>
    <a:dk2>
      <a:srgbClr val="FFDE22"/>
    </a:dk2>
    <a:lt2>
      <a:srgbClr val="78002D"/>
    </a:lt2>
    <a:accent1>
      <a:srgbClr val="DD7B16"/>
    </a:accent1>
    <a:accent2>
      <a:srgbClr val="00521C"/>
    </a:accent2>
    <a:accent3>
      <a:srgbClr val="002A65"/>
    </a:accent3>
    <a:accent4>
      <a:srgbClr val="2E5A7C"/>
    </a:accent4>
    <a:accent5>
      <a:srgbClr val="3399CC"/>
    </a:accent5>
    <a:accent6>
      <a:srgbClr val="3BAAAB"/>
    </a:accent6>
    <a:hlink>
      <a:srgbClr val="FFDD00"/>
    </a:hlink>
    <a:folHlink>
      <a:srgbClr val="919191"/>
    </a:folHlink>
  </a:clrScheme>
</a:themeOverride>
</file>

<file path=docProps/app.xml><?xml version="1.0" encoding="utf-8"?>
<Properties xmlns="http://schemas.openxmlformats.org/officeDocument/2006/extended-properties" xmlns:vt="http://schemas.openxmlformats.org/officeDocument/2006/docPropsVTypes">
  <Template/>
  <TotalTime>8941</TotalTime>
  <Words>4212</Words>
  <Application>Microsoft Office PowerPoint</Application>
  <PresentationFormat>On-screen Show (4:3)</PresentationFormat>
  <Paragraphs>301</Paragraphs>
  <Slides>26</Slides>
  <Notes>26</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26</vt:i4>
      </vt:variant>
    </vt:vector>
  </HeadingPairs>
  <TitlesOfParts>
    <vt:vector size="40" baseType="lpstr">
      <vt:lpstr>Arial</vt:lpstr>
      <vt:lpstr>Calibri</vt:lpstr>
      <vt:lpstr>Franklin Gothic Book</vt:lpstr>
      <vt:lpstr>Franklin Gothic Medium</vt:lpstr>
      <vt:lpstr>Helvetica Neue</vt:lpstr>
      <vt:lpstr>Verdana</vt:lpstr>
      <vt:lpstr>Wingdings</vt:lpstr>
      <vt:lpstr>7_USI</vt:lpstr>
      <vt:lpstr>4_USI</vt:lpstr>
      <vt:lpstr>New Workshope Slides</vt:lpstr>
      <vt:lpstr>8_USI</vt:lpstr>
      <vt:lpstr>2_New Workshope Slides</vt:lpstr>
      <vt:lpstr>6_USI</vt:lpstr>
      <vt:lpstr>9_USI</vt:lpstr>
      <vt:lpstr> Ways of Reading  &amp;  Annotating  Clip Library</vt:lpstr>
      <vt:lpstr>Table of Contents</vt:lpstr>
      <vt:lpstr>Read Aloud Ways of Reading &amp; Annotating  Clip Library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FASE Reading Ways of Reading &amp; Annotating  Clip Library</vt:lpstr>
      <vt:lpstr>PowerPoint Presentation</vt:lpstr>
      <vt:lpstr>PowerPoint Presentation</vt:lpstr>
      <vt:lpstr>AIR Ways of Reading &amp; Annotating  Clip Library</vt:lpstr>
      <vt:lpstr>PowerPoint Presentation</vt:lpstr>
      <vt:lpstr>PowerPoint Presentation</vt:lpstr>
      <vt:lpstr>PowerPoint Presentation</vt:lpstr>
      <vt:lpstr>PowerPoint Presentation</vt:lpstr>
      <vt:lpstr>PowerPoint Presentation</vt:lpstr>
      <vt:lpstr>PowerPoint Presentation</vt:lpstr>
      <vt:lpstr>Annotation Ways of Reading &amp; Annotating  Clip Library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Hilary Lewis</dc:creator>
  <cp:lastModifiedBy>Jaimie Brillante</cp:lastModifiedBy>
  <cp:revision>309</cp:revision>
  <dcterms:created xsi:type="dcterms:W3CDTF">2020-05-15T15:20:25Z</dcterms:created>
  <dcterms:modified xsi:type="dcterms:W3CDTF">2022-05-12T19:17:24Z</dcterms:modified>
</cp:coreProperties>
</file>